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32" r:id="rId3"/>
    <p:sldMasterId id="2147483744" r:id="rId4"/>
    <p:sldMasterId id="2147483756" r:id="rId5"/>
    <p:sldMasterId id="2147483768" r:id="rId6"/>
    <p:sldMasterId id="2147483780" r:id="rId7"/>
    <p:sldMasterId id="2147483792" r:id="rId8"/>
  </p:sldMasterIdLst>
  <p:sldIdLst>
    <p:sldId id="256" r:id="rId9"/>
    <p:sldId id="284" r:id="rId10"/>
    <p:sldId id="288" r:id="rId11"/>
    <p:sldId id="290" r:id="rId12"/>
    <p:sldId id="292" r:id="rId13"/>
    <p:sldId id="327" r:id="rId14"/>
    <p:sldId id="325" r:id="rId15"/>
    <p:sldId id="326" r:id="rId16"/>
    <p:sldId id="317" r:id="rId17"/>
    <p:sldId id="318" r:id="rId18"/>
    <p:sldId id="298" r:id="rId19"/>
    <p:sldId id="300" r:id="rId20"/>
    <p:sldId id="302" r:id="rId21"/>
    <p:sldId id="278" r:id="rId22"/>
    <p:sldId id="257" r:id="rId23"/>
    <p:sldId id="258" r:id="rId24"/>
    <p:sldId id="305" r:id="rId25"/>
    <p:sldId id="306" r:id="rId26"/>
    <p:sldId id="304" r:id="rId27"/>
    <p:sldId id="307" r:id="rId28"/>
    <p:sldId id="308" r:id="rId29"/>
    <p:sldId id="309" r:id="rId30"/>
    <p:sldId id="310" r:id="rId31"/>
    <p:sldId id="263" r:id="rId32"/>
    <p:sldId id="264" r:id="rId33"/>
    <p:sldId id="265" r:id="rId34"/>
    <p:sldId id="311" r:id="rId35"/>
    <p:sldId id="275" r:id="rId36"/>
    <p:sldId id="266" r:id="rId37"/>
    <p:sldId id="267" r:id="rId38"/>
    <p:sldId id="276" r:id="rId39"/>
    <p:sldId id="277" r:id="rId40"/>
    <p:sldId id="268" r:id="rId41"/>
    <p:sldId id="269" r:id="rId42"/>
    <p:sldId id="313" r:id="rId43"/>
    <p:sldId id="270" r:id="rId44"/>
    <p:sldId id="312" r:id="rId45"/>
    <p:sldId id="271" r:id="rId46"/>
    <p:sldId id="314" r:id="rId47"/>
    <p:sldId id="315" r:id="rId48"/>
    <p:sldId id="316" r:id="rId49"/>
    <p:sldId id="319" r:id="rId50"/>
    <p:sldId id="272" r:id="rId51"/>
    <p:sldId id="320" r:id="rId52"/>
    <p:sldId id="324" r:id="rId53"/>
    <p:sldId id="323" r:id="rId54"/>
    <p:sldId id="328" r:id="rId55"/>
    <p:sldId id="322" r:id="rId56"/>
  </p:sldIdLst>
  <p:sldSz cx="9144000" cy="6858000" type="screen4x3"/>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B7F82-FA4B-468D-903A-708395C86AF5}" v="57" dt="2022-06-15T12:53:01.487"/>
    <p1510:client id="{106ED877-20A4-4AEB-9380-870198233FE4}" v="8" dt="2022-06-14T17:36:18.037"/>
    <p1510:client id="{1A75849F-5BD8-4323-B7DC-E72BC3C4F265}" v="5" dt="2022-06-14T17:32:24.572"/>
    <p1510:client id="{46553A4C-57ED-4EB2-B142-D7F07F19CD3F}" v="52" dt="2022-06-16T12:57:35.253"/>
    <p1510:client id="{5E331B1B-C5EE-43DB-A6B2-FDC5C934A6C3}" v="113" dt="2022-06-15T12:32:27.043"/>
    <p1510:client id="{629BF608-E66D-4F38-B69B-139D434A4643}" v="432" dt="2022-06-14T16:36:17.206"/>
    <p1510:client id="{94831F8A-0D69-4E82-82B0-ACBDC8F9DB76}" v="9" dt="2022-06-14T19:53:20.828"/>
    <p1510:client id="{F5070EF9-D129-483C-B937-AC4998969238}" v="3" dt="2022-06-14T17:09:38.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364" autoAdjust="0"/>
  </p:normalViewPr>
  <p:slideViewPr>
    <p:cSldViewPr snapToGrid="0">
      <p:cViewPr varScale="1">
        <p:scale>
          <a:sx n="69" d="100"/>
          <a:sy n="69" d="100"/>
        </p:scale>
        <p:origin x="12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8"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6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eem Qureshi" userId="6ec65e6859565661" providerId="Windows Live" clId="Web-{106ED877-20A4-4AEB-9380-870198233FE4}"/>
    <pc:docChg chg="addSld modSld sldOrd">
      <pc:chgData name="Naeem Qureshi" userId="6ec65e6859565661" providerId="Windows Live" clId="Web-{106ED877-20A4-4AEB-9380-870198233FE4}" dt="2022-06-14T17:36:18.037" v="7"/>
      <pc:docMkLst>
        <pc:docMk/>
      </pc:docMkLst>
      <pc:sldChg chg="modSp ord">
        <pc:chgData name="Naeem Qureshi" userId="6ec65e6859565661" providerId="Windows Live" clId="Web-{106ED877-20A4-4AEB-9380-870198233FE4}" dt="2022-06-14T17:36:17.349" v="6"/>
        <pc:sldMkLst>
          <pc:docMk/>
          <pc:sldMk cId="1174217560" sldId="259"/>
        </pc:sldMkLst>
        <pc:picChg chg="mod">
          <ac:chgData name="Naeem Qureshi" userId="6ec65e6859565661" providerId="Windows Live" clId="Web-{106ED877-20A4-4AEB-9380-870198233FE4}" dt="2022-06-14T17:33:12.502" v="3" actId="14100"/>
          <ac:picMkLst>
            <pc:docMk/>
            <pc:sldMk cId="1174217560" sldId="259"/>
            <ac:picMk id="6" creationId="{270D0F31-B56F-5FC6-F391-1AFC7F243E9D}"/>
          </ac:picMkLst>
        </pc:picChg>
      </pc:sldChg>
      <pc:sldChg chg="new ord">
        <pc:chgData name="Naeem Qureshi" userId="6ec65e6859565661" providerId="Windows Live" clId="Web-{106ED877-20A4-4AEB-9380-870198233FE4}" dt="2022-06-14T17:36:18.037" v="7"/>
        <pc:sldMkLst>
          <pc:docMk/>
          <pc:sldMk cId="1601618619" sldId="260"/>
        </pc:sldMkLst>
      </pc:sldChg>
    </pc:docChg>
  </pc:docChgLst>
  <pc:docChgLst>
    <pc:chgData name="Naeem Qureshi" userId="6ec65e6859565661" providerId="Windows Live" clId="Web-{5E331B1B-C5EE-43DB-A6B2-FDC5C934A6C3}"/>
    <pc:docChg chg="mod addSld delSld modSld sldOrd addMainMaster delMainMaster modMainMaster setSldSz">
      <pc:chgData name="Naeem Qureshi" userId="6ec65e6859565661" providerId="Windows Live" clId="Web-{5E331B1B-C5EE-43DB-A6B2-FDC5C934A6C3}" dt="2022-06-15T12:32:30.215" v="119"/>
      <pc:docMkLst>
        <pc:docMk/>
      </pc:docMkLst>
      <pc:sldChg chg="delSp modSp mod modClrScheme chgLayout">
        <pc:chgData name="Naeem Qureshi" userId="6ec65e6859565661" providerId="Windows Live" clId="Web-{5E331B1B-C5EE-43DB-A6B2-FDC5C934A6C3}" dt="2022-06-15T12:21:03.813" v="89"/>
        <pc:sldMkLst>
          <pc:docMk/>
          <pc:sldMk cId="109857222" sldId="256"/>
        </pc:sldMkLst>
        <pc:spChg chg="mod ord">
          <ac:chgData name="Naeem Qureshi" userId="6ec65e6859565661" providerId="Windows Live" clId="Web-{5E331B1B-C5EE-43DB-A6B2-FDC5C934A6C3}" dt="2022-06-15T12:21:03.813" v="89"/>
          <ac:spMkLst>
            <pc:docMk/>
            <pc:sldMk cId="109857222" sldId="256"/>
            <ac:spMk id="2" creationId="{00000000-0000-0000-0000-000000000000}"/>
          </ac:spMkLst>
        </pc:spChg>
        <pc:spChg chg="mod ord">
          <ac:chgData name="Naeem Qureshi" userId="6ec65e6859565661" providerId="Windows Live" clId="Web-{5E331B1B-C5EE-43DB-A6B2-FDC5C934A6C3}" dt="2022-06-15T12:21:03.813" v="89"/>
          <ac:spMkLst>
            <pc:docMk/>
            <pc:sldMk cId="109857222" sldId="256"/>
            <ac:spMk id="3" creationId="{00000000-0000-0000-0000-000000000000}"/>
          </ac:spMkLst>
        </pc:spChg>
        <pc:spChg chg="del">
          <ac:chgData name="Naeem Qureshi" userId="6ec65e6859565661" providerId="Windows Live" clId="Web-{5E331B1B-C5EE-43DB-A6B2-FDC5C934A6C3}" dt="2022-06-15T11:18:20.096" v="29"/>
          <ac:spMkLst>
            <pc:docMk/>
            <pc:sldMk cId="109857222" sldId="256"/>
            <ac:spMk id="5" creationId="{EF5366D1-0C3D-65C7-371D-863CA10D997F}"/>
          </ac:spMkLst>
        </pc:spChg>
        <pc:picChg chg="del">
          <ac:chgData name="Naeem Qureshi" userId="6ec65e6859565661" providerId="Windows Live" clId="Web-{5E331B1B-C5EE-43DB-A6B2-FDC5C934A6C3}" dt="2022-06-15T11:18:24.331" v="30"/>
          <ac:picMkLst>
            <pc:docMk/>
            <pc:sldMk cId="109857222" sldId="256"/>
            <ac:picMk id="4" creationId="{D325F6BF-3A8E-F695-80FB-5BF78D14C704}"/>
          </ac:picMkLst>
        </pc:picChg>
      </pc:sldChg>
      <pc:sldChg chg="addSp delSp modSp mod modClrScheme chgLayout">
        <pc:chgData name="Naeem Qureshi" userId="6ec65e6859565661" providerId="Windows Live" clId="Web-{5E331B1B-C5EE-43DB-A6B2-FDC5C934A6C3}" dt="2022-06-15T12:21:03.813" v="89"/>
        <pc:sldMkLst>
          <pc:docMk/>
          <pc:sldMk cId="1488059885" sldId="257"/>
        </pc:sldMkLst>
        <pc:spChg chg="mod ord">
          <ac:chgData name="Naeem Qureshi" userId="6ec65e6859565661" providerId="Windows Live" clId="Web-{5E331B1B-C5EE-43DB-A6B2-FDC5C934A6C3}" dt="2022-06-15T12:21:03.813" v="89"/>
          <ac:spMkLst>
            <pc:docMk/>
            <pc:sldMk cId="1488059885" sldId="257"/>
            <ac:spMk id="2" creationId="{02400C6D-8B2F-00C2-995E-F3F427D13CAB}"/>
          </ac:spMkLst>
        </pc:spChg>
        <pc:spChg chg="add del mod">
          <ac:chgData name="Naeem Qureshi" userId="6ec65e6859565661" providerId="Windows Live" clId="Web-{5E331B1B-C5EE-43DB-A6B2-FDC5C934A6C3}" dt="2022-06-15T12:21:03.094" v="88"/>
          <ac:spMkLst>
            <pc:docMk/>
            <pc:sldMk cId="1488059885" sldId="257"/>
            <ac:spMk id="9" creationId="{2E442304-DDBD-4F7B-8017-36BCC863FB40}"/>
          </ac:spMkLst>
        </pc:spChg>
        <pc:spChg chg="add del mod">
          <ac:chgData name="Naeem Qureshi" userId="6ec65e6859565661" providerId="Windows Live" clId="Web-{5E331B1B-C5EE-43DB-A6B2-FDC5C934A6C3}" dt="2022-06-15T12:21:03.094" v="88"/>
          <ac:spMkLst>
            <pc:docMk/>
            <pc:sldMk cId="1488059885" sldId="257"/>
            <ac:spMk id="11" creationId="{5E107275-3853-46FD-A241-DE4355A42675}"/>
          </ac:spMkLst>
        </pc:spChg>
        <pc:spChg chg="add del">
          <ac:chgData name="Naeem Qureshi" userId="6ec65e6859565661" providerId="Windows Live" clId="Web-{5E331B1B-C5EE-43DB-A6B2-FDC5C934A6C3}" dt="2022-06-15T12:12:29.742" v="85"/>
          <ac:spMkLst>
            <pc:docMk/>
            <pc:sldMk cId="1488059885" sldId="257"/>
            <ac:spMk id="16" creationId="{955A2079-FA98-4876-80F0-72364A7D2EA4}"/>
          </ac:spMkLst>
        </pc:spChg>
        <pc:graphicFrameChg chg="mod ord modGraphic">
          <ac:chgData name="Naeem Qureshi" userId="6ec65e6859565661" providerId="Windows Live" clId="Web-{5E331B1B-C5EE-43DB-A6B2-FDC5C934A6C3}" dt="2022-06-15T12:21:03.813" v="89"/>
          <ac:graphicFrameMkLst>
            <pc:docMk/>
            <pc:sldMk cId="1488059885" sldId="257"/>
            <ac:graphicFrameMk id="5" creationId="{97BF2F11-7293-9D0E-330F-C52BB702467D}"/>
          </ac:graphicFrameMkLst>
        </pc:graphicFrameChg>
      </pc:sldChg>
      <pc:sldChg chg="modSp mod modClrScheme chgLayout">
        <pc:chgData name="Naeem Qureshi" userId="6ec65e6859565661" providerId="Windows Live" clId="Web-{5E331B1B-C5EE-43DB-A6B2-FDC5C934A6C3}" dt="2022-06-15T12:21:03.813" v="89"/>
        <pc:sldMkLst>
          <pc:docMk/>
          <pc:sldMk cId="3328711059" sldId="258"/>
        </pc:sldMkLst>
        <pc:spChg chg="mod ord">
          <ac:chgData name="Naeem Qureshi" userId="6ec65e6859565661" providerId="Windows Live" clId="Web-{5E331B1B-C5EE-43DB-A6B2-FDC5C934A6C3}" dt="2022-06-15T12:21:03.813" v="89"/>
          <ac:spMkLst>
            <pc:docMk/>
            <pc:sldMk cId="3328711059" sldId="258"/>
            <ac:spMk id="2" creationId="{482E7110-4852-AB9E-979B-19001BAA1191}"/>
          </ac:spMkLst>
        </pc:spChg>
        <pc:spChg chg="mod ord">
          <ac:chgData name="Naeem Qureshi" userId="6ec65e6859565661" providerId="Windows Live" clId="Web-{5E331B1B-C5EE-43DB-A6B2-FDC5C934A6C3}" dt="2022-06-15T12:21:03.813" v="89"/>
          <ac:spMkLst>
            <pc:docMk/>
            <pc:sldMk cId="3328711059" sldId="258"/>
            <ac:spMk id="3" creationId="{CA5A4607-676B-E508-74A7-B211B2711437}"/>
          </ac:spMkLst>
        </pc:spChg>
        <pc:spChg chg="mod">
          <ac:chgData name="Naeem Qureshi" userId="6ec65e6859565661" providerId="Windows Live" clId="Web-{5E331B1B-C5EE-43DB-A6B2-FDC5C934A6C3}" dt="2022-06-15T12:21:03.094" v="88"/>
          <ac:spMkLst>
            <pc:docMk/>
            <pc:sldMk cId="3328711059" sldId="258"/>
            <ac:spMk id="8" creationId="{7CB4857B-ED7C-444D-9F04-2F885114A1C2}"/>
          </ac:spMkLst>
        </pc:spChg>
        <pc:spChg chg="mod">
          <ac:chgData name="Naeem Qureshi" userId="6ec65e6859565661" providerId="Windows Live" clId="Web-{5E331B1B-C5EE-43DB-A6B2-FDC5C934A6C3}" dt="2022-06-15T12:21:03.094" v="88"/>
          <ac:spMkLst>
            <pc:docMk/>
            <pc:sldMk cId="3328711059" sldId="258"/>
            <ac:spMk id="10" creationId="{D18046FB-44EA-4FD8-A585-EA09A319B2D0}"/>
          </ac:spMkLst>
        </pc:spChg>
        <pc:spChg chg="mod">
          <ac:chgData name="Naeem Qureshi" userId="6ec65e6859565661" providerId="Windows Live" clId="Web-{5E331B1B-C5EE-43DB-A6B2-FDC5C934A6C3}" dt="2022-06-15T12:21:03.094" v="88"/>
          <ac:spMkLst>
            <pc:docMk/>
            <pc:sldMk cId="3328711059" sldId="258"/>
            <ac:spMk id="12" creationId="{479F5F2B-8B58-4140-AE6A-51F6C67B18D9}"/>
          </ac:spMkLst>
        </pc:spChg>
      </pc:sldChg>
      <pc:sldChg chg="modSp mod ord modClrScheme chgLayout">
        <pc:chgData name="Naeem Qureshi" userId="6ec65e6859565661" providerId="Windows Live" clId="Web-{5E331B1B-C5EE-43DB-A6B2-FDC5C934A6C3}" dt="2022-06-15T12:21:03.813" v="89"/>
        <pc:sldMkLst>
          <pc:docMk/>
          <pc:sldMk cId="1174217560" sldId="259"/>
        </pc:sldMkLst>
        <pc:spChg chg="mod">
          <ac:chgData name="Naeem Qureshi" userId="6ec65e6859565661" providerId="Windows Live" clId="Web-{5E331B1B-C5EE-43DB-A6B2-FDC5C934A6C3}" dt="2022-06-15T12:21:03.094" v="88"/>
          <ac:spMkLst>
            <pc:docMk/>
            <pc:sldMk cId="1174217560" sldId="259"/>
            <ac:spMk id="4" creationId="{1BDA0F04-8054-B2FD-564D-9C846E891BDF}"/>
          </ac:spMkLst>
        </pc:spChg>
        <pc:spChg chg="mod">
          <ac:chgData name="Naeem Qureshi" userId="6ec65e6859565661" providerId="Windows Live" clId="Web-{5E331B1B-C5EE-43DB-A6B2-FDC5C934A6C3}" dt="2022-06-15T12:21:03.094" v="88"/>
          <ac:spMkLst>
            <pc:docMk/>
            <pc:sldMk cId="1174217560" sldId="259"/>
            <ac:spMk id="5" creationId="{3AD03EC9-B240-EB41-D9CD-6D28954C8FD1}"/>
          </ac:spMkLst>
        </pc:spChg>
        <pc:picChg chg="mod">
          <ac:chgData name="Naeem Qureshi" userId="6ec65e6859565661" providerId="Windows Live" clId="Web-{5E331B1B-C5EE-43DB-A6B2-FDC5C934A6C3}" dt="2022-06-15T12:21:03.094" v="88"/>
          <ac:picMkLst>
            <pc:docMk/>
            <pc:sldMk cId="1174217560" sldId="259"/>
            <ac:picMk id="6" creationId="{270D0F31-B56F-5FC6-F391-1AFC7F243E9D}"/>
          </ac:picMkLst>
        </pc:picChg>
      </pc:sldChg>
      <pc:sldChg chg="delSp modSp mod ord modClrScheme chgLayout">
        <pc:chgData name="Naeem Qureshi" userId="6ec65e6859565661" providerId="Windows Live" clId="Web-{5E331B1B-C5EE-43DB-A6B2-FDC5C934A6C3}" dt="2022-06-15T12:21:03.813" v="89"/>
        <pc:sldMkLst>
          <pc:docMk/>
          <pc:sldMk cId="4052254682" sldId="260"/>
        </pc:sldMkLst>
        <pc:spChg chg="del">
          <ac:chgData name="Naeem Qureshi" userId="6ec65e6859565661" providerId="Windows Live" clId="Web-{5E331B1B-C5EE-43DB-A6B2-FDC5C934A6C3}" dt="2022-06-15T11:17:01.579" v="23"/>
          <ac:spMkLst>
            <pc:docMk/>
            <pc:sldMk cId="4052254682" sldId="260"/>
            <ac:spMk id="7" creationId="{42A4FC2C-047E-45A5-965D-8E1E3BF09BC6}"/>
          </ac:spMkLst>
        </pc:spChg>
        <pc:picChg chg="mod">
          <ac:chgData name="Naeem Qureshi" userId="6ec65e6859565661" providerId="Windows Live" clId="Web-{5E331B1B-C5EE-43DB-A6B2-FDC5C934A6C3}" dt="2022-06-15T12:21:03.094" v="88"/>
          <ac:picMkLst>
            <pc:docMk/>
            <pc:sldMk cId="4052254682" sldId="260"/>
            <ac:picMk id="2" creationId="{7F91AFE4-6C70-7FE5-9D17-5E17C93303E2}"/>
          </ac:picMkLst>
        </pc:picChg>
      </pc:sldChg>
      <pc:sldChg chg="addSp delSp modSp mod modClrScheme chgLayout">
        <pc:chgData name="Naeem Qureshi" userId="6ec65e6859565661" providerId="Windows Live" clId="Web-{5E331B1B-C5EE-43DB-A6B2-FDC5C934A6C3}" dt="2022-06-15T12:21:03.813" v="89"/>
        <pc:sldMkLst>
          <pc:docMk/>
          <pc:sldMk cId="3684356127" sldId="261"/>
        </pc:sldMkLst>
        <pc:spChg chg="del">
          <ac:chgData name="Naeem Qureshi" userId="6ec65e6859565661" providerId="Windows Live" clId="Web-{5E331B1B-C5EE-43DB-A6B2-FDC5C934A6C3}" dt="2022-06-15T11:16:43.126" v="22"/>
          <ac:spMkLst>
            <pc:docMk/>
            <pc:sldMk cId="3684356127" sldId="261"/>
            <ac:spMk id="7" creationId="{42A4FC2C-047E-45A5-965D-8E1E3BF09BC6}"/>
          </ac:spMkLst>
        </pc:spChg>
        <pc:spChg chg="add mod">
          <ac:chgData name="Naeem Qureshi" userId="6ec65e6859565661" providerId="Windows Live" clId="Web-{5E331B1B-C5EE-43DB-A6B2-FDC5C934A6C3}" dt="2022-06-15T12:21:03.094" v="88"/>
          <ac:spMkLst>
            <pc:docMk/>
            <pc:sldMk cId="3684356127" sldId="261"/>
            <ac:spMk id="12" creationId="{42A4FC2C-047E-45A5-965D-8E1E3BF09BC6}"/>
          </ac:spMkLst>
        </pc:spChg>
        <pc:picChg chg="mod">
          <ac:chgData name="Naeem Qureshi" userId="6ec65e6859565661" providerId="Windows Live" clId="Web-{5E331B1B-C5EE-43DB-A6B2-FDC5C934A6C3}" dt="2022-06-15T12:21:03.094" v="88"/>
          <ac:picMkLst>
            <pc:docMk/>
            <pc:sldMk cId="3684356127" sldId="261"/>
            <ac:picMk id="2" creationId="{8BD1042B-6CCC-FB7C-E9B3-DB22F3427662}"/>
          </ac:picMkLst>
        </pc:picChg>
      </pc:sldChg>
      <pc:sldChg chg="addSp delSp modSp new mod ord setBg modClrScheme chgLayout">
        <pc:chgData name="Naeem Qureshi" userId="6ec65e6859565661" providerId="Windows Live" clId="Web-{5E331B1B-C5EE-43DB-A6B2-FDC5C934A6C3}" dt="2022-06-15T12:21:03.813" v="89"/>
        <pc:sldMkLst>
          <pc:docMk/>
          <pc:sldMk cId="3648635284" sldId="262"/>
        </pc:sldMkLst>
        <pc:spChg chg="add del">
          <ac:chgData name="Naeem Qureshi" userId="6ec65e6859565661" providerId="Windows Live" clId="Web-{5E331B1B-C5EE-43DB-A6B2-FDC5C934A6C3}" dt="2022-06-15T11:12:38.825" v="7"/>
          <ac:spMkLst>
            <pc:docMk/>
            <pc:sldMk cId="3648635284" sldId="262"/>
            <ac:spMk id="3" creationId="{DE4F3F31-9BA3-40EF-DBB2-0ED48C17482B}"/>
          </ac:spMkLst>
        </pc:spChg>
        <pc:picChg chg="add mod">
          <ac:chgData name="Naeem Qureshi" userId="6ec65e6859565661" providerId="Windows Live" clId="Web-{5E331B1B-C5EE-43DB-A6B2-FDC5C934A6C3}" dt="2022-06-15T12:21:03.094" v="88"/>
          <ac:picMkLst>
            <pc:docMk/>
            <pc:sldMk cId="3648635284" sldId="262"/>
            <ac:picMk id="2" creationId="{8D588D13-A7BA-E565-7C39-771AEF4463D1}"/>
          </ac:picMkLst>
        </pc:picChg>
      </pc:sldChg>
      <pc:sldChg chg="addSp delSp modSp new mod setBg modClrScheme chgLayout">
        <pc:chgData name="Naeem Qureshi" userId="6ec65e6859565661" providerId="Windows Live" clId="Web-{5E331B1B-C5EE-43DB-A6B2-FDC5C934A6C3}" dt="2022-06-15T12:21:03.813" v="89"/>
        <pc:sldMkLst>
          <pc:docMk/>
          <pc:sldMk cId="608850271" sldId="263"/>
        </pc:sldMkLst>
        <pc:spChg chg="add del">
          <ac:chgData name="Naeem Qureshi" userId="6ec65e6859565661" providerId="Windows Live" clId="Web-{5E331B1B-C5EE-43DB-A6B2-FDC5C934A6C3}" dt="2022-06-15T11:17:31.236" v="25"/>
          <ac:spMkLst>
            <pc:docMk/>
            <pc:sldMk cId="608850271" sldId="263"/>
            <ac:spMk id="4" creationId="{42A4FC2C-047E-45A5-965D-8E1E3BF09BC6}"/>
          </ac:spMkLst>
        </pc:spChg>
        <pc:spChg chg="add mod">
          <ac:chgData name="Naeem Qureshi" userId="6ec65e6859565661" providerId="Windows Live" clId="Web-{5E331B1B-C5EE-43DB-A6B2-FDC5C934A6C3}" dt="2022-06-15T12:21:03.094" v="88"/>
          <ac:spMkLst>
            <pc:docMk/>
            <pc:sldMk cId="608850271" sldId="263"/>
            <ac:spMk id="5" creationId="{42A4FC2C-047E-45A5-965D-8E1E3BF09BC6}"/>
          </ac:spMkLst>
        </pc:spChg>
        <pc:spChg chg="add del">
          <ac:chgData name="Naeem Qureshi" userId="6ec65e6859565661" providerId="Windows Live" clId="Web-{5E331B1B-C5EE-43DB-A6B2-FDC5C934A6C3}" dt="2022-06-15T11:15:54.938" v="16"/>
          <ac:spMkLst>
            <pc:docMk/>
            <pc:sldMk cId="608850271" sldId="263"/>
            <ac:spMk id="7" creationId="{42A4FC2C-047E-45A5-965D-8E1E3BF09BC6}"/>
          </ac:spMkLst>
        </pc:spChg>
        <pc:picChg chg="add mod">
          <ac:chgData name="Naeem Qureshi" userId="6ec65e6859565661" providerId="Windows Live" clId="Web-{5E331B1B-C5EE-43DB-A6B2-FDC5C934A6C3}" dt="2022-06-15T12:21:03.094" v="88"/>
          <ac:picMkLst>
            <pc:docMk/>
            <pc:sldMk cId="608850271" sldId="263"/>
            <ac:picMk id="2" creationId="{EC402DCA-A859-6B66-048E-699628E0748C}"/>
          </ac:picMkLst>
        </pc:picChg>
      </pc:sldChg>
      <pc:sldChg chg="addSp delSp modSp new mod ord setBg modClrScheme chgLayout">
        <pc:chgData name="Naeem Qureshi" userId="6ec65e6859565661" providerId="Windows Live" clId="Web-{5E331B1B-C5EE-43DB-A6B2-FDC5C934A6C3}" dt="2022-06-15T12:25:57.771" v="97"/>
        <pc:sldMkLst>
          <pc:docMk/>
          <pc:sldMk cId="3613218236" sldId="264"/>
        </pc:sldMkLst>
        <pc:spChg chg="del">
          <ac:chgData name="Naeem Qureshi" userId="6ec65e6859565661" providerId="Windows Live" clId="Web-{5E331B1B-C5EE-43DB-A6B2-FDC5C934A6C3}" dt="2022-06-15T11:20:45.958" v="36"/>
          <ac:spMkLst>
            <pc:docMk/>
            <pc:sldMk cId="3613218236" sldId="264"/>
            <ac:spMk id="2" creationId="{CA8D25D1-3DA7-8C2B-ADB2-1340E1CD3605}"/>
          </ac:spMkLst>
        </pc:spChg>
        <pc:spChg chg="del">
          <ac:chgData name="Naeem Qureshi" userId="6ec65e6859565661" providerId="Windows Live" clId="Web-{5E331B1B-C5EE-43DB-A6B2-FDC5C934A6C3}" dt="2022-06-15T11:20:45.958" v="36"/>
          <ac:spMkLst>
            <pc:docMk/>
            <pc:sldMk cId="3613218236" sldId="264"/>
            <ac:spMk id="3" creationId="{E556329D-F8CE-6E28-5F23-4E95912906FD}"/>
          </ac:spMkLst>
        </pc:spChg>
        <pc:spChg chg="add del">
          <ac:chgData name="Naeem Qureshi" userId="6ec65e6859565661" providerId="Windows Live" clId="Web-{5E331B1B-C5EE-43DB-A6B2-FDC5C934A6C3}" dt="2022-06-15T11:22:37.616" v="47"/>
          <ac:spMkLst>
            <pc:docMk/>
            <pc:sldMk cId="3613218236" sldId="264"/>
            <ac:spMk id="9" creationId="{42A4FC2C-047E-45A5-965D-8E1E3BF09BC6}"/>
          </ac:spMkLst>
        </pc:spChg>
        <pc:spChg chg="add mod">
          <ac:chgData name="Naeem Qureshi" userId="6ec65e6859565661" providerId="Windows Live" clId="Web-{5E331B1B-C5EE-43DB-A6B2-FDC5C934A6C3}" dt="2022-06-15T12:21:03.094" v="88"/>
          <ac:spMkLst>
            <pc:docMk/>
            <pc:sldMk cId="3613218236" sldId="264"/>
            <ac:spMk id="14" creationId="{42A4FC2C-047E-45A5-965D-8E1E3BF09BC6}"/>
          </ac:spMkLst>
        </pc:spChg>
        <pc:picChg chg="add mod">
          <ac:chgData name="Naeem Qureshi" userId="6ec65e6859565661" providerId="Windows Live" clId="Web-{5E331B1B-C5EE-43DB-A6B2-FDC5C934A6C3}" dt="2022-06-15T12:21:03.094" v="88"/>
          <ac:picMkLst>
            <pc:docMk/>
            <pc:sldMk cId="3613218236" sldId="264"/>
            <ac:picMk id="4" creationId="{CFEF700D-554A-6C88-D484-0430B90F5D82}"/>
          </ac:picMkLst>
        </pc:picChg>
      </pc:sldChg>
      <pc:sldChg chg="addSp modSp new mod setBg modClrScheme chgLayout">
        <pc:chgData name="Naeem Qureshi" userId="6ec65e6859565661" providerId="Windows Live" clId="Web-{5E331B1B-C5EE-43DB-A6B2-FDC5C934A6C3}" dt="2022-06-15T12:21:03.813" v="89"/>
        <pc:sldMkLst>
          <pc:docMk/>
          <pc:sldMk cId="499818509" sldId="265"/>
        </pc:sldMkLst>
        <pc:spChg chg="add mod">
          <ac:chgData name="Naeem Qureshi" userId="6ec65e6859565661" providerId="Windows Live" clId="Web-{5E331B1B-C5EE-43DB-A6B2-FDC5C934A6C3}" dt="2022-06-15T12:21:03.094" v="88"/>
          <ac:spMkLst>
            <pc:docMk/>
            <pc:sldMk cId="499818509" sldId="265"/>
            <ac:spMk id="7" creationId="{42A4FC2C-047E-45A5-965D-8E1E3BF09BC6}"/>
          </ac:spMkLst>
        </pc:spChg>
        <pc:picChg chg="add mod">
          <ac:chgData name="Naeem Qureshi" userId="6ec65e6859565661" providerId="Windows Live" clId="Web-{5E331B1B-C5EE-43DB-A6B2-FDC5C934A6C3}" dt="2022-06-15T12:21:03.094" v="88"/>
          <ac:picMkLst>
            <pc:docMk/>
            <pc:sldMk cId="499818509" sldId="265"/>
            <ac:picMk id="2" creationId="{31CB3AAF-527B-A9E0-45AC-B56337CC7521}"/>
          </ac:picMkLst>
        </pc:picChg>
      </pc:sldChg>
      <pc:sldChg chg="addSp modSp new mod setBg modClrScheme chgLayout">
        <pc:chgData name="Naeem Qureshi" userId="6ec65e6859565661" providerId="Windows Live" clId="Web-{5E331B1B-C5EE-43DB-A6B2-FDC5C934A6C3}" dt="2022-06-15T12:21:03.813" v="89"/>
        <pc:sldMkLst>
          <pc:docMk/>
          <pc:sldMk cId="1681726137" sldId="266"/>
        </pc:sldMkLst>
        <pc:spChg chg="add mod">
          <ac:chgData name="Naeem Qureshi" userId="6ec65e6859565661" providerId="Windows Live" clId="Web-{5E331B1B-C5EE-43DB-A6B2-FDC5C934A6C3}" dt="2022-06-15T12:21:03.094" v="88"/>
          <ac:spMkLst>
            <pc:docMk/>
            <pc:sldMk cId="1681726137" sldId="266"/>
            <ac:spMk id="7" creationId="{42A4FC2C-047E-45A5-965D-8E1E3BF09BC6}"/>
          </ac:spMkLst>
        </pc:spChg>
        <pc:picChg chg="add mod">
          <ac:chgData name="Naeem Qureshi" userId="6ec65e6859565661" providerId="Windows Live" clId="Web-{5E331B1B-C5EE-43DB-A6B2-FDC5C934A6C3}" dt="2022-06-15T12:21:03.094" v="88"/>
          <ac:picMkLst>
            <pc:docMk/>
            <pc:sldMk cId="1681726137" sldId="266"/>
            <ac:picMk id="2" creationId="{BE38CA36-8564-BBBB-E663-D739B6AC6667}"/>
          </ac:picMkLst>
        </pc:picChg>
      </pc:sldChg>
      <pc:sldChg chg="addSp modSp new mod setBg modClrScheme chgLayout">
        <pc:chgData name="Naeem Qureshi" userId="6ec65e6859565661" providerId="Windows Live" clId="Web-{5E331B1B-C5EE-43DB-A6B2-FDC5C934A6C3}" dt="2022-06-15T12:21:03.813" v="89"/>
        <pc:sldMkLst>
          <pc:docMk/>
          <pc:sldMk cId="4129915483" sldId="267"/>
        </pc:sldMkLst>
        <pc:spChg chg="add mod">
          <ac:chgData name="Naeem Qureshi" userId="6ec65e6859565661" providerId="Windows Live" clId="Web-{5E331B1B-C5EE-43DB-A6B2-FDC5C934A6C3}" dt="2022-06-15T12:21:03.094" v="88"/>
          <ac:spMkLst>
            <pc:docMk/>
            <pc:sldMk cId="4129915483" sldId="267"/>
            <ac:spMk id="7" creationId="{42A4FC2C-047E-45A5-965D-8E1E3BF09BC6}"/>
          </ac:spMkLst>
        </pc:spChg>
        <pc:picChg chg="add mod">
          <ac:chgData name="Naeem Qureshi" userId="6ec65e6859565661" providerId="Windows Live" clId="Web-{5E331B1B-C5EE-43DB-A6B2-FDC5C934A6C3}" dt="2022-06-15T12:21:03.094" v="88"/>
          <ac:picMkLst>
            <pc:docMk/>
            <pc:sldMk cId="4129915483" sldId="267"/>
            <ac:picMk id="2" creationId="{76B4D2B3-97CB-0430-070A-70ECC6199516}"/>
          </ac:picMkLst>
        </pc:picChg>
      </pc:sldChg>
      <pc:sldChg chg="addSp modSp new mod setBg modClrScheme chgLayout">
        <pc:chgData name="Naeem Qureshi" userId="6ec65e6859565661" providerId="Windows Live" clId="Web-{5E331B1B-C5EE-43DB-A6B2-FDC5C934A6C3}" dt="2022-06-15T12:21:03.813" v="89"/>
        <pc:sldMkLst>
          <pc:docMk/>
          <pc:sldMk cId="3492221611" sldId="268"/>
        </pc:sldMkLst>
        <pc:spChg chg="add mod">
          <ac:chgData name="Naeem Qureshi" userId="6ec65e6859565661" providerId="Windows Live" clId="Web-{5E331B1B-C5EE-43DB-A6B2-FDC5C934A6C3}" dt="2022-06-15T12:21:03.094" v="88"/>
          <ac:spMkLst>
            <pc:docMk/>
            <pc:sldMk cId="3492221611" sldId="268"/>
            <ac:spMk id="7" creationId="{42A4FC2C-047E-45A5-965D-8E1E3BF09BC6}"/>
          </ac:spMkLst>
        </pc:spChg>
        <pc:picChg chg="add mod">
          <ac:chgData name="Naeem Qureshi" userId="6ec65e6859565661" providerId="Windows Live" clId="Web-{5E331B1B-C5EE-43DB-A6B2-FDC5C934A6C3}" dt="2022-06-15T12:21:03.094" v="88"/>
          <ac:picMkLst>
            <pc:docMk/>
            <pc:sldMk cId="3492221611" sldId="268"/>
            <ac:picMk id="2" creationId="{50E568AE-085F-BF09-75C0-DE8E81B25B78}"/>
          </ac:picMkLst>
        </pc:picChg>
      </pc:sldChg>
      <pc:sldChg chg="addSp modSp new mod setBg modClrScheme chgLayout">
        <pc:chgData name="Naeem Qureshi" userId="6ec65e6859565661" providerId="Windows Live" clId="Web-{5E331B1B-C5EE-43DB-A6B2-FDC5C934A6C3}" dt="2022-06-15T12:21:03.813" v="89"/>
        <pc:sldMkLst>
          <pc:docMk/>
          <pc:sldMk cId="2665634167" sldId="269"/>
        </pc:sldMkLst>
        <pc:spChg chg="add mod">
          <ac:chgData name="Naeem Qureshi" userId="6ec65e6859565661" providerId="Windows Live" clId="Web-{5E331B1B-C5EE-43DB-A6B2-FDC5C934A6C3}" dt="2022-06-15T12:21:03.094" v="88"/>
          <ac:spMkLst>
            <pc:docMk/>
            <pc:sldMk cId="2665634167" sldId="269"/>
            <ac:spMk id="7" creationId="{42A4FC2C-047E-45A5-965D-8E1E3BF09BC6}"/>
          </ac:spMkLst>
        </pc:spChg>
        <pc:picChg chg="add mod">
          <ac:chgData name="Naeem Qureshi" userId="6ec65e6859565661" providerId="Windows Live" clId="Web-{5E331B1B-C5EE-43DB-A6B2-FDC5C934A6C3}" dt="2022-06-15T12:21:03.094" v="88"/>
          <ac:picMkLst>
            <pc:docMk/>
            <pc:sldMk cId="2665634167" sldId="269"/>
            <ac:picMk id="2" creationId="{5F1F67D2-8891-A69E-3AB9-20DFA36ABA35}"/>
          </ac:picMkLst>
        </pc:picChg>
      </pc:sldChg>
      <pc:sldChg chg="addSp modSp new mod setBg modClrScheme chgLayout">
        <pc:chgData name="Naeem Qureshi" userId="6ec65e6859565661" providerId="Windows Live" clId="Web-{5E331B1B-C5EE-43DB-A6B2-FDC5C934A6C3}" dt="2022-06-15T12:21:03.813" v="89"/>
        <pc:sldMkLst>
          <pc:docMk/>
          <pc:sldMk cId="4169412233" sldId="270"/>
        </pc:sldMkLst>
        <pc:spChg chg="add mod">
          <ac:chgData name="Naeem Qureshi" userId="6ec65e6859565661" providerId="Windows Live" clId="Web-{5E331B1B-C5EE-43DB-A6B2-FDC5C934A6C3}" dt="2022-06-15T12:21:03.094" v="88"/>
          <ac:spMkLst>
            <pc:docMk/>
            <pc:sldMk cId="4169412233" sldId="270"/>
            <ac:spMk id="7" creationId="{42A4FC2C-047E-45A5-965D-8E1E3BF09BC6}"/>
          </ac:spMkLst>
        </pc:spChg>
        <pc:picChg chg="add mod">
          <ac:chgData name="Naeem Qureshi" userId="6ec65e6859565661" providerId="Windows Live" clId="Web-{5E331B1B-C5EE-43DB-A6B2-FDC5C934A6C3}" dt="2022-06-15T12:21:03.094" v="88"/>
          <ac:picMkLst>
            <pc:docMk/>
            <pc:sldMk cId="4169412233" sldId="270"/>
            <ac:picMk id="2" creationId="{02D7F624-6072-680C-5E20-6393282E03FE}"/>
          </ac:picMkLst>
        </pc:picChg>
      </pc:sldChg>
      <pc:sldChg chg="addSp modSp new del mod setBg">
        <pc:chgData name="Naeem Qureshi" userId="6ec65e6859565661" providerId="Windows Live" clId="Web-{5E331B1B-C5EE-43DB-A6B2-FDC5C934A6C3}" dt="2022-06-15T11:39:36.289" v="69"/>
        <pc:sldMkLst>
          <pc:docMk/>
          <pc:sldMk cId="4086141845" sldId="271"/>
        </pc:sldMkLst>
        <pc:spChg chg="add">
          <ac:chgData name="Naeem Qureshi" userId="6ec65e6859565661" providerId="Windows Live" clId="Web-{5E331B1B-C5EE-43DB-A6B2-FDC5C934A6C3}" dt="2022-06-15T11:39:23.148" v="68"/>
          <ac:spMkLst>
            <pc:docMk/>
            <pc:sldMk cId="4086141845" sldId="271"/>
            <ac:spMk id="7" creationId="{42A4FC2C-047E-45A5-965D-8E1E3BF09BC6}"/>
          </ac:spMkLst>
        </pc:spChg>
        <pc:picChg chg="add mod">
          <ac:chgData name="Naeem Qureshi" userId="6ec65e6859565661" providerId="Windows Live" clId="Web-{5E331B1B-C5EE-43DB-A6B2-FDC5C934A6C3}" dt="2022-06-15T11:39:23.148" v="68"/>
          <ac:picMkLst>
            <pc:docMk/>
            <pc:sldMk cId="4086141845" sldId="271"/>
            <ac:picMk id="2" creationId="{A172A9CC-D0F0-47B8-FB74-F2461DFEA7B9}"/>
          </ac:picMkLst>
        </pc:picChg>
      </pc:sldChg>
      <pc:sldChg chg="addSp delSp modSp new mod setBg modClrScheme chgLayout">
        <pc:chgData name="Naeem Qureshi" userId="6ec65e6859565661" providerId="Windows Live" clId="Web-{5E331B1B-C5EE-43DB-A6B2-FDC5C934A6C3}" dt="2022-06-15T12:21:03.813" v="89"/>
        <pc:sldMkLst>
          <pc:docMk/>
          <pc:sldMk cId="4235130551" sldId="271"/>
        </pc:sldMkLst>
        <pc:spChg chg="add mod">
          <ac:chgData name="Naeem Qureshi" userId="6ec65e6859565661" providerId="Windows Live" clId="Web-{5E331B1B-C5EE-43DB-A6B2-FDC5C934A6C3}" dt="2022-06-15T12:21:03.094" v="88"/>
          <ac:spMkLst>
            <pc:docMk/>
            <pc:sldMk cId="4235130551" sldId="271"/>
            <ac:spMk id="8" creationId="{42A4FC2C-047E-45A5-965D-8E1E3BF09BC6}"/>
          </ac:spMkLst>
        </pc:spChg>
        <pc:picChg chg="add del mod">
          <ac:chgData name="Naeem Qureshi" userId="6ec65e6859565661" providerId="Windows Live" clId="Web-{5E331B1B-C5EE-43DB-A6B2-FDC5C934A6C3}" dt="2022-06-15T11:40:42.024" v="72"/>
          <ac:picMkLst>
            <pc:docMk/>
            <pc:sldMk cId="4235130551" sldId="271"/>
            <ac:picMk id="2" creationId="{20135B9D-65E5-9146-5BF4-8B0CE6A57942}"/>
          </ac:picMkLst>
        </pc:picChg>
        <pc:picChg chg="add mod">
          <ac:chgData name="Naeem Qureshi" userId="6ec65e6859565661" providerId="Windows Live" clId="Web-{5E331B1B-C5EE-43DB-A6B2-FDC5C934A6C3}" dt="2022-06-15T12:21:03.094" v="88"/>
          <ac:picMkLst>
            <pc:docMk/>
            <pc:sldMk cId="4235130551" sldId="271"/>
            <ac:picMk id="3" creationId="{13218BD1-7286-656E-9EE8-8B4C94920EC1}"/>
          </ac:picMkLst>
        </pc:picChg>
      </pc:sldChg>
      <pc:sldChg chg="addSp modSp new mod setBg modClrScheme chgLayout">
        <pc:chgData name="Naeem Qureshi" userId="6ec65e6859565661" providerId="Windows Live" clId="Web-{5E331B1B-C5EE-43DB-A6B2-FDC5C934A6C3}" dt="2022-06-15T12:21:03.813" v="89"/>
        <pc:sldMkLst>
          <pc:docMk/>
          <pc:sldMk cId="4101397025" sldId="272"/>
        </pc:sldMkLst>
        <pc:spChg chg="add mod">
          <ac:chgData name="Naeem Qureshi" userId="6ec65e6859565661" providerId="Windows Live" clId="Web-{5E331B1B-C5EE-43DB-A6B2-FDC5C934A6C3}" dt="2022-06-15T12:21:03.094" v="88"/>
          <ac:spMkLst>
            <pc:docMk/>
            <pc:sldMk cId="4101397025" sldId="272"/>
            <ac:spMk id="7" creationId="{42A4FC2C-047E-45A5-965D-8E1E3BF09BC6}"/>
          </ac:spMkLst>
        </pc:spChg>
        <pc:picChg chg="add mod">
          <ac:chgData name="Naeem Qureshi" userId="6ec65e6859565661" providerId="Windows Live" clId="Web-{5E331B1B-C5EE-43DB-A6B2-FDC5C934A6C3}" dt="2022-06-15T12:21:03.094" v="88"/>
          <ac:picMkLst>
            <pc:docMk/>
            <pc:sldMk cId="4101397025" sldId="272"/>
            <ac:picMk id="2" creationId="{E233BA7F-0EEB-0749-355D-85B7CDFACF81}"/>
          </ac:picMkLst>
        </pc:picChg>
      </pc:sldChg>
      <pc:sldChg chg="addSp modSp new mod setBg modClrScheme chgLayout">
        <pc:chgData name="Naeem Qureshi" userId="6ec65e6859565661" providerId="Windows Live" clId="Web-{5E331B1B-C5EE-43DB-A6B2-FDC5C934A6C3}" dt="2022-06-15T12:21:03.813" v="89"/>
        <pc:sldMkLst>
          <pc:docMk/>
          <pc:sldMk cId="2568452913" sldId="273"/>
        </pc:sldMkLst>
        <pc:spChg chg="add mod">
          <ac:chgData name="Naeem Qureshi" userId="6ec65e6859565661" providerId="Windows Live" clId="Web-{5E331B1B-C5EE-43DB-A6B2-FDC5C934A6C3}" dt="2022-06-15T12:21:03.094" v="88"/>
          <ac:spMkLst>
            <pc:docMk/>
            <pc:sldMk cId="2568452913" sldId="273"/>
            <ac:spMk id="7" creationId="{42A4FC2C-047E-45A5-965D-8E1E3BF09BC6}"/>
          </ac:spMkLst>
        </pc:spChg>
        <pc:picChg chg="add mod">
          <ac:chgData name="Naeem Qureshi" userId="6ec65e6859565661" providerId="Windows Live" clId="Web-{5E331B1B-C5EE-43DB-A6B2-FDC5C934A6C3}" dt="2022-06-15T12:21:03.094" v="88"/>
          <ac:picMkLst>
            <pc:docMk/>
            <pc:sldMk cId="2568452913" sldId="273"/>
            <ac:picMk id="2" creationId="{926F8531-8A31-8AA1-AAB9-DEBB8DF6CD17}"/>
          </ac:picMkLst>
        </pc:picChg>
      </pc:sldChg>
      <pc:sldChg chg="addSp modSp new mod setBg modClrScheme chgLayout">
        <pc:chgData name="Naeem Qureshi" userId="6ec65e6859565661" providerId="Windows Live" clId="Web-{5E331B1B-C5EE-43DB-A6B2-FDC5C934A6C3}" dt="2022-06-15T12:21:03.813" v="89"/>
        <pc:sldMkLst>
          <pc:docMk/>
          <pc:sldMk cId="2461797608" sldId="274"/>
        </pc:sldMkLst>
        <pc:spChg chg="add mod">
          <ac:chgData name="Naeem Qureshi" userId="6ec65e6859565661" providerId="Windows Live" clId="Web-{5E331B1B-C5EE-43DB-A6B2-FDC5C934A6C3}" dt="2022-06-15T12:21:03.094" v="88"/>
          <ac:spMkLst>
            <pc:docMk/>
            <pc:sldMk cId="2461797608" sldId="274"/>
            <ac:spMk id="7" creationId="{42A4FC2C-047E-45A5-965D-8E1E3BF09BC6}"/>
          </ac:spMkLst>
        </pc:spChg>
        <pc:picChg chg="add mod">
          <ac:chgData name="Naeem Qureshi" userId="6ec65e6859565661" providerId="Windows Live" clId="Web-{5E331B1B-C5EE-43DB-A6B2-FDC5C934A6C3}" dt="2022-06-15T12:21:03.094" v="88"/>
          <ac:picMkLst>
            <pc:docMk/>
            <pc:sldMk cId="2461797608" sldId="274"/>
            <ac:picMk id="2" creationId="{380679EE-069D-F88E-A90F-02429CE4B2ED}"/>
          </ac:picMkLst>
        </pc:picChg>
      </pc:sldChg>
      <pc:sldChg chg="addSp modSp new mod ord setBg modClrScheme chgLayout">
        <pc:chgData name="Naeem Qureshi" userId="6ec65e6859565661" providerId="Windows Live" clId="Web-{5E331B1B-C5EE-43DB-A6B2-FDC5C934A6C3}" dt="2022-06-15T12:26:02.912" v="98"/>
        <pc:sldMkLst>
          <pc:docMk/>
          <pc:sldMk cId="1380355754" sldId="275"/>
        </pc:sldMkLst>
        <pc:picChg chg="add mod">
          <ac:chgData name="Naeem Qureshi" userId="6ec65e6859565661" providerId="Windows Live" clId="Web-{5E331B1B-C5EE-43DB-A6B2-FDC5C934A6C3}" dt="2022-06-15T12:22:44.096" v="94" actId="14100"/>
          <ac:picMkLst>
            <pc:docMk/>
            <pc:sldMk cId="1380355754" sldId="275"/>
            <ac:picMk id="2" creationId="{CC73B561-C6D4-6914-1507-3393CD6E0331}"/>
          </ac:picMkLst>
        </pc:picChg>
      </pc:sldChg>
      <pc:sldChg chg="addSp modSp new mod setBg">
        <pc:chgData name="Naeem Qureshi" userId="6ec65e6859565661" providerId="Windows Live" clId="Web-{5E331B1B-C5EE-43DB-A6B2-FDC5C934A6C3}" dt="2022-06-15T12:30:04.884" v="109" actId="14100"/>
        <pc:sldMkLst>
          <pc:docMk/>
          <pc:sldMk cId="3541752536" sldId="276"/>
        </pc:sldMkLst>
        <pc:picChg chg="add mod">
          <ac:chgData name="Naeem Qureshi" userId="6ec65e6859565661" providerId="Windows Live" clId="Web-{5E331B1B-C5EE-43DB-A6B2-FDC5C934A6C3}" dt="2022-06-15T12:30:04.884" v="109" actId="14100"/>
          <ac:picMkLst>
            <pc:docMk/>
            <pc:sldMk cId="3541752536" sldId="276"/>
            <ac:picMk id="2" creationId="{136AB8B4-6D30-C87A-5646-BE5E16F3CC5A}"/>
          </ac:picMkLst>
        </pc:picChg>
      </pc:sldChg>
      <pc:sldChg chg="addSp delSp modSp new mod setBg">
        <pc:chgData name="Naeem Qureshi" userId="6ec65e6859565661" providerId="Windows Live" clId="Web-{5E331B1B-C5EE-43DB-A6B2-FDC5C934A6C3}" dt="2022-06-15T12:32:30.215" v="119"/>
        <pc:sldMkLst>
          <pc:docMk/>
          <pc:sldMk cId="2184949086" sldId="277"/>
        </pc:sldMkLst>
        <pc:spChg chg="add del">
          <ac:chgData name="Naeem Qureshi" userId="6ec65e6859565661" providerId="Windows Live" clId="Web-{5E331B1B-C5EE-43DB-A6B2-FDC5C934A6C3}" dt="2022-06-15T12:32:20.074" v="117"/>
          <ac:spMkLst>
            <pc:docMk/>
            <pc:sldMk cId="2184949086" sldId="277"/>
            <ac:spMk id="2" creationId="{2218488F-9CAF-3DE7-4831-F01853263FB1}"/>
          </ac:spMkLst>
        </pc:spChg>
        <pc:spChg chg="add del mod">
          <ac:chgData name="Naeem Qureshi" userId="6ec65e6859565661" providerId="Windows Live" clId="Web-{5E331B1B-C5EE-43DB-A6B2-FDC5C934A6C3}" dt="2022-06-15T12:32:16.839" v="116"/>
          <ac:spMkLst>
            <pc:docMk/>
            <pc:sldMk cId="2184949086" sldId="277"/>
            <ac:spMk id="3" creationId="{C6566648-A86C-200B-010A-41DA1E0CA412}"/>
          </ac:spMkLst>
        </pc:spChg>
        <pc:spChg chg="add">
          <ac:chgData name="Naeem Qureshi" userId="6ec65e6859565661" providerId="Windows Live" clId="Web-{5E331B1B-C5EE-43DB-A6B2-FDC5C934A6C3}" dt="2022-06-15T12:32:30.215" v="119"/>
          <ac:spMkLst>
            <pc:docMk/>
            <pc:sldMk cId="2184949086" sldId="277"/>
            <ac:spMk id="10" creationId="{42A4FC2C-047E-45A5-965D-8E1E3BF09BC6}"/>
          </ac:spMkLst>
        </pc:spChg>
        <pc:picChg chg="add del mod">
          <ac:chgData name="Naeem Qureshi" userId="6ec65e6859565661" providerId="Windows Live" clId="Web-{5E331B1B-C5EE-43DB-A6B2-FDC5C934A6C3}" dt="2022-06-15T12:31:55.183" v="114"/>
          <ac:picMkLst>
            <pc:docMk/>
            <pc:sldMk cId="2184949086" sldId="277"/>
            <ac:picMk id="4" creationId="{0222BA7A-7034-B110-87C9-3E402030E358}"/>
          </ac:picMkLst>
        </pc:picChg>
        <pc:picChg chg="add mod">
          <ac:chgData name="Naeem Qureshi" userId="6ec65e6859565661" providerId="Windows Live" clId="Web-{5E331B1B-C5EE-43DB-A6B2-FDC5C934A6C3}" dt="2022-06-15T12:32:30.215" v="119"/>
          <ac:picMkLst>
            <pc:docMk/>
            <pc:sldMk cId="2184949086" sldId="277"/>
            <ac:picMk id="5" creationId="{44D92C56-A1CC-E435-CE26-822F9012A41F}"/>
          </ac:picMkLst>
        </pc:picChg>
      </pc:sldChg>
      <pc:sldMasterChg chg="modSp del delSldLayout modSldLayout">
        <pc:chgData name="Naeem Qureshi" userId="6ec65e6859565661" providerId="Windows Live" clId="Web-{5E331B1B-C5EE-43DB-A6B2-FDC5C934A6C3}" dt="2022-06-15T12:21:03.813" v="89"/>
        <pc:sldMasterMkLst>
          <pc:docMk/>
          <pc:sldMasterMk cId="3610702098" sldId="2147483684"/>
        </pc:sldMasterMkLst>
        <pc:spChg chg="mod">
          <ac:chgData name="Naeem Qureshi" userId="6ec65e6859565661" providerId="Windows Live" clId="Web-{5E331B1B-C5EE-43DB-A6B2-FDC5C934A6C3}" dt="2022-06-15T12:21:03.094" v="88"/>
          <ac:spMkLst>
            <pc:docMk/>
            <pc:sldMasterMk cId="3610702098" sldId="2147483684"/>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ac:spMk id="3" creationId="{00000000-0000-0000-0000-000000000000}"/>
          </ac:spMkLst>
        </pc:spChg>
        <pc:spChg chg="mod">
          <ac:chgData name="Naeem Qureshi" userId="6ec65e6859565661" providerId="Windows Live" clId="Web-{5E331B1B-C5EE-43DB-A6B2-FDC5C934A6C3}" dt="2022-06-15T12:21:03.094" v="88"/>
          <ac:spMkLst>
            <pc:docMk/>
            <pc:sldMasterMk cId="3610702098" sldId="2147483684"/>
            <ac:spMk id="4" creationId="{00000000-0000-0000-0000-000000000000}"/>
          </ac:spMkLst>
        </pc:spChg>
        <pc:spChg chg="mod">
          <ac:chgData name="Naeem Qureshi" userId="6ec65e6859565661" providerId="Windows Live" clId="Web-{5E331B1B-C5EE-43DB-A6B2-FDC5C934A6C3}" dt="2022-06-15T12:21:03.094" v="88"/>
          <ac:spMkLst>
            <pc:docMk/>
            <pc:sldMasterMk cId="3610702098" sldId="2147483684"/>
            <ac:spMk id="5" creationId="{00000000-0000-0000-0000-000000000000}"/>
          </ac:spMkLst>
        </pc:spChg>
        <pc:spChg chg="mod">
          <ac:chgData name="Naeem Qureshi" userId="6ec65e6859565661" providerId="Windows Live" clId="Web-{5E331B1B-C5EE-43DB-A6B2-FDC5C934A6C3}" dt="2022-06-15T12:21:03.094" v="88"/>
          <ac:spMkLst>
            <pc:docMk/>
            <pc:sldMasterMk cId="3610702098" sldId="2147483684"/>
            <ac:spMk id="6" creationId="{00000000-0000-0000-0000-000000000000}"/>
          </ac:spMkLst>
        </pc:spChg>
        <pc:sldLayoutChg chg="modSp del">
          <pc:chgData name="Naeem Qureshi" userId="6ec65e6859565661" providerId="Windows Live" clId="Web-{5E331B1B-C5EE-43DB-A6B2-FDC5C934A6C3}" dt="2022-06-15T12:21:03.813" v="89"/>
          <pc:sldLayoutMkLst>
            <pc:docMk/>
            <pc:sldMasterMk cId="3610702098" sldId="2147483684"/>
            <pc:sldLayoutMk cId="2103737831" sldId="2147483685"/>
          </pc:sldLayoutMkLst>
          <pc:spChg chg="mod">
            <ac:chgData name="Naeem Qureshi" userId="6ec65e6859565661" providerId="Windows Live" clId="Web-{5E331B1B-C5EE-43DB-A6B2-FDC5C934A6C3}" dt="2022-06-15T12:21:03.094" v="88"/>
            <ac:spMkLst>
              <pc:docMk/>
              <pc:sldMasterMk cId="3610702098" sldId="2147483684"/>
              <pc:sldLayoutMk cId="2103737831" sldId="2147483685"/>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2103737831" sldId="2147483685"/>
              <ac:spMk id="3" creationId="{00000000-0000-0000-0000-000000000000}"/>
            </ac:spMkLst>
          </pc:spChg>
        </pc:sldLayoutChg>
        <pc:sldLayoutChg chg="del">
          <pc:chgData name="Naeem Qureshi" userId="6ec65e6859565661" providerId="Windows Live" clId="Web-{5E331B1B-C5EE-43DB-A6B2-FDC5C934A6C3}" dt="2022-06-15T12:21:03.813" v="89"/>
          <pc:sldLayoutMkLst>
            <pc:docMk/>
            <pc:sldMasterMk cId="3610702098" sldId="2147483684"/>
            <pc:sldLayoutMk cId="1793383012" sldId="2147483686"/>
          </pc:sldLayoutMkLst>
        </pc:sldLayoutChg>
        <pc:sldLayoutChg chg="modSp del">
          <pc:chgData name="Naeem Qureshi" userId="6ec65e6859565661" providerId="Windows Live" clId="Web-{5E331B1B-C5EE-43DB-A6B2-FDC5C934A6C3}" dt="2022-06-15T12:21:03.813" v="89"/>
          <pc:sldLayoutMkLst>
            <pc:docMk/>
            <pc:sldMasterMk cId="3610702098" sldId="2147483684"/>
            <pc:sldLayoutMk cId="3028799554" sldId="2147483687"/>
          </pc:sldLayoutMkLst>
          <pc:spChg chg="mod">
            <ac:chgData name="Naeem Qureshi" userId="6ec65e6859565661" providerId="Windows Live" clId="Web-{5E331B1B-C5EE-43DB-A6B2-FDC5C934A6C3}" dt="2022-06-15T12:21:03.094" v="88"/>
            <ac:spMkLst>
              <pc:docMk/>
              <pc:sldMasterMk cId="3610702098" sldId="2147483684"/>
              <pc:sldLayoutMk cId="3028799554" sldId="2147483687"/>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3028799554" sldId="2147483687"/>
              <ac:spMk id="3" creationId="{00000000-0000-0000-0000-000000000000}"/>
            </ac:spMkLst>
          </pc:spChg>
        </pc:sldLayoutChg>
        <pc:sldLayoutChg chg="modSp del">
          <pc:chgData name="Naeem Qureshi" userId="6ec65e6859565661" providerId="Windows Live" clId="Web-{5E331B1B-C5EE-43DB-A6B2-FDC5C934A6C3}" dt="2022-06-15T12:21:03.813" v="89"/>
          <pc:sldLayoutMkLst>
            <pc:docMk/>
            <pc:sldMasterMk cId="3610702098" sldId="2147483684"/>
            <pc:sldLayoutMk cId="741301612" sldId="2147483688"/>
          </pc:sldLayoutMkLst>
          <pc:spChg chg="mod">
            <ac:chgData name="Naeem Qureshi" userId="6ec65e6859565661" providerId="Windows Live" clId="Web-{5E331B1B-C5EE-43DB-A6B2-FDC5C934A6C3}" dt="2022-06-15T12:21:03.094" v="88"/>
            <ac:spMkLst>
              <pc:docMk/>
              <pc:sldMasterMk cId="3610702098" sldId="2147483684"/>
              <pc:sldLayoutMk cId="741301612" sldId="2147483688"/>
              <ac:spMk id="3"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741301612" sldId="2147483688"/>
              <ac:spMk id="4" creationId="{00000000-0000-0000-0000-000000000000}"/>
            </ac:spMkLst>
          </pc:spChg>
        </pc:sldLayoutChg>
        <pc:sldLayoutChg chg="modSp del">
          <pc:chgData name="Naeem Qureshi" userId="6ec65e6859565661" providerId="Windows Live" clId="Web-{5E331B1B-C5EE-43DB-A6B2-FDC5C934A6C3}" dt="2022-06-15T12:21:03.813" v="89"/>
          <pc:sldLayoutMkLst>
            <pc:docMk/>
            <pc:sldMasterMk cId="3610702098" sldId="2147483684"/>
            <pc:sldLayoutMk cId="1303212953" sldId="2147483689"/>
          </pc:sldLayoutMkLst>
          <pc:spChg chg="mod">
            <ac:chgData name="Naeem Qureshi" userId="6ec65e6859565661" providerId="Windows Live" clId="Web-{5E331B1B-C5EE-43DB-A6B2-FDC5C934A6C3}" dt="2022-06-15T12:21:03.094" v="88"/>
            <ac:spMkLst>
              <pc:docMk/>
              <pc:sldMasterMk cId="3610702098" sldId="2147483684"/>
              <pc:sldLayoutMk cId="1303212953" sldId="2147483689"/>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303212953" sldId="2147483689"/>
              <ac:spMk id="3"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303212953" sldId="2147483689"/>
              <ac:spMk id="4"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303212953" sldId="2147483689"/>
              <ac:spMk id="5"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303212953" sldId="2147483689"/>
              <ac:spMk id="6" creationId="{00000000-0000-0000-0000-000000000000}"/>
            </ac:spMkLst>
          </pc:spChg>
        </pc:sldLayoutChg>
        <pc:sldLayoutChg chg="del">
          <pc:chgData name="Naeem Qureshi" userId="6ec65e6859565661" providerId="Windows Live" clId="Web-{5E331B1B-C5EE-43DB-A6B2-FDC5C934A6C3}" dt="2022-06-15T12:21:03.813" v="89"/>
          <pc:sldLayoutMkLst>
            <pc:docMk/>
            <pc:sldMasterMk cId="3610702098" sldId="2147483684"/>
            <pc:sldLayoutMk cId="3577536212" sldId="2147483690"/>
          </pc:sldLayoutMkLst>
        </pc:sldLayoutChg>
        <pc:sldLayoutChg chg="del">
          <pc:chgData name="Naeem Qureshi" userId="6ec65e6859565661" providerId="Windows Live" clId="Web-{5E331B1B-C5EE-43DB-A6B2-FDC5C934A6C3}" dt="2022-06-15T12:21:03.813" v="89"/>
          <pc:sldLayoutMkLst>
            <pc:docMk/>
            <pc:sldMasterMk cId="3610702098" sldId="2147483684"/>
            <pc:sldLayoutMk cId="3546218586" sldId="2147483691"/>
          </pc:sldLayoutMkLst>
        </pc:sldLayoutChg>
        <pc:sldLayoutChg chg="modSp del">
          <pc:chgData name="Naeem Qureshi" userId="6ec65e6859565661" providerId="Windows Live" clId="Web-{5E331B1B-C5EE-43DB-A6B2-FDC5C934A6C3}" dt="2022-06-15T12:21:03.813" v="89"/>
          <pc:sldLayoutMkLst>
            <pc:docMk/>
            <pc:sldMasterMk cId="3610702098" sldId="2147483684"/>
            <pc:sldLayoutMk cId="1235464920" sldId="2147483692"/>
          </pc:sldLayoutMkLst>
          <pc:spChg chg="mod">
            <ac:chgData name="Naeem Qureshi" userId="6ec65e6859565661" providerId="Windows Live" clId="Web-{5E331B1B-C5EE-43DB-A6B2-FDC5C934A6C3}" dt="2022-06-15T12:21:03.094" v="88"/>
            <ac:spMkLst>
              <pc:docMk/>
              <pc:sldMasterMk cId="3610702098" sldId="2147483684"/>
              <pc:sldLayoutMk cId="1235464920" sldId="2147483692"/>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235464920" sldId="2147483692"/>
              <ac:spMk id="3"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235464920" sldId="2147483692"/>
              <ac:spMk id="4" creationId="{00000000-0000-0000-0000-000000000000}"/>
            </ac:spMkLst>
          </pc:spChg>
        </pc:sldLayoutChg>
        <pc:sldLayoutChg chg="modSp del">
          <pc:chgData name="Naeem Qureshi" userId="6ec65e6859565661" providerId="Windows Live" clId="Web-{5E331B1B-C5EE-43DB-A6B2-FDC5C934A6C3}" dt="2022-06-15T12:21:03.813" v="89"/>
          <pc:sldLayoutMkLst>
            <pc:docMk/>
            <pc:sldMasterMk cId="3610702098" sldId="2147483684"/>
            <pc:sldLayoutMk cId="1799045942" sldId="2147483693"/>
          </pc:sldLayoutMkLst>
          <pc:spChg chg="mod">
            <ac:chgData name="Naeem Qureshi" userId="6ec65e6859565661" providerId="Windows Live" clId="Web-{5E331B1B-C5EE-43DB-A6B2-FDC5C934A6C3}" dt="2022-06-15T12:21:03.094" v="88"/>
            <ac:spMkLst>
              <pc:docMk/>
              <pc:sldMasterMk cId="3610702098" sldId="2147483684"/>
              <pc:sldLayoutMk cId="1799045942" sldId="2147483693"/>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799045942" sldId="2147483693"/>
              <ac:spMk id="3"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1799045942" sldId="2147483693"/>
              <ac:spMk id="4" creationId="{00000000-0000-0000-0000-000000000000}"/>
            </ac:spMkLst>
          </pc:spChg>
        </pc:sldLayoutChg>
        <pc:sldLayoutChg chg="del">
          <pc:chgData name="Naeem Qureshi" userId="6ec65e6859565661" providerId="Windows Live" clId="Web-{5E331B1B-C5EE-43DB-A6B2-FDC5C934A6C3}" dt="2022-06-15T12:21:03.813" v="89"/>
          <pc:sldLayoutMkLst>
            <pc:docMk/>
            <pc:sldMasterMk cId="3610702098" sldId="2147483684"/>
            <pc:sldLayoutMk cId="2913628580" sldId="2147483694"/>
          </pc:sldLayoutMkLst>
        </pc:sldLayoutChg>
        <pc:sldLayoutChg chg="modSp del">
          <pc:chgData name="Naeem Qureshi" userId="6ec65e6859565661" providerId="Windows Live" clId="Web-{5E331B1B-C5EE-43DB-A6B2-FDC5C934A6C3}" dt="2022-06-15T12:21:03.813" v="89"/>
          <pc:sldLayoutMkLst>
            <pc:docMk/>
            <pc:sldMasterMk cId="3610702098" sldId="2147483684"/>
            <pc:sldLayoutMk cId="2858401615" sldId="2147483695"/>
          </pc:sldLayoutMkLst>
          <pc:spChg chg="mod">
            <ac:chgData name="Naeem Qureshi" userId="6ec65e6859565661" providerId="Windows Live" clId="Web-{5E331B1B-C5EE-43DB-A6B2-FDC5C934A6C3}" dt="2022-06-15T12:21:03.094" v="88"/>
            <ac:spMkLst>
              <pc:docMk/>
              <pc:sldMasterMk cId="3610702098" sldId="2147483684"/>
              <pc:sldLayoutMk cId="2858401615" sldId="2147483695"/>
              <ac:spMk id="2" creationId="{00000000-0000-0000-0000-000000000000}"/>
            </ac:spMkLst>
          </pc:spChg>
          <pc:spChg chg="mod">
            <ac:chgData name="Naeem Qureshi" userId="6ec65e6859565661" providerId="Windows Live" clId="Web-{5E331B1B-C5EE-43DB-A6B2-FDC5C934A6C3}" dt="2022-06-15T12:21:03.094" v="88"/>
            <ac:spMkLst>
              <pc:docMk/>
              <pc:sldMasterMk cId="3610702098" sldId="2147483684"/>
              <pc:sldLayoutMk cId="2858401615" sldId="2147483695"/>
              <ac:spMk id="3" creationId="{00000000-0000-0000-0000-000000000000}"/>
            </ac:spMkLst>
          </pc:spChg>
        </pc:sldLayoutChg>
      </pc:sldMasterChg>
      <pc:sldMasterChg chg="add addSldLayout modSldLayout">
        <pc:chgData name="Naeem Qureshi" userId="6ec65e6859565661" providerId="Windows Live" clId="Web-{5E331B1B-C5EE-43DB-A6B2-FDC5C934A6C3}" dt="2022-06-15T12:21:03.813" v="89"/>
        <pc:sldMasterMkLst>
          <pc:docMk/>
          <pc:sldMasterMk cId="341502648" sldId="2147483696"/>
        </pc:sldMasterMkLst>
        <pc:sldLayoutChg chg="add mod replId">
          <pc:chgData name="Naeem Qureshi" userId="6ec65e6859565661" providerId="Windows Live" clId="Web-{5E331B1B-C5EE-43DB-A6B2-FDC5C934A6C3}" dt="2022-06-15T12:21:03.813" v="89"/>
          <pc:sldLayoutMkLst>
            <pc:docMk/>
            <pc:sldMasterMk cId="341502648" sldId="2147483696"/>
            <pc:sldLayoutMk cId="3641160399" sldId="2147483697"/>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1642891553" sldId="2147483698"/>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297613223" sldId="2147483699"/>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3185385898" sldId="2147483700"/>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3187201917" sldId="2147483701"/>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2310878086" sldId="2147483702"/>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3804070488" sldId="2147483703"/>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3290763691" sldId="2147483704"/>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1710894459" sldId="2147483705"/>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2667008769" sldId="2147483706"/>
          </pc:sldLayoutMkLst>
        </pc:sldLayoutChg>
        <pc:sldLayoutChg chg="add mod replId">
          <pc:chgData name="Naeem Qureshi" userId="6ec65e6859565661" providerId="Windows Live" clId="Web-{5E331B1B-C5EE-43DB-A6B2-FDC5C934A6C3}" dt="2022-06-15T12:21:03.813" v="89"/>
          <pc:sldLayoutMkLst>
            <pc:docMk/>
            <pc:sldMasterMk cId="341502648" sldId="2147483696"/>
            <pc:sldLayoutMk cId="1467512610" sldId="2147483707"/>
          </pc:sldLayoutMkLst>
        </pc:sldLayoutChg>
      </pc:sldMasterChg>
    </pc:docChg>
  </pc:docChgLst>
  <pc:docChgLst>
    <pc:chgData name="Naeem Qureshi" userId="6ec65e6859565661" providerId="Windows Live" clId="Web-{F5070EF9-D129-483C-B937-AC4998969238}"/>
    <pc:docChg chg="addSld delSld">
      <pc:chgData name="Naeem Qureshi" userId="6ec65e6859565661" providerId="Windows Live" clId="Web-{F5070EF9-D129-483C-B937-AC4998969238}" dt="2022-06-14T17:09:38.121" v="2"/>
      <pc:docMkLst>
        <pc:docMk/>
      </pc:docMkLst>
      <pc:sldChg chg="new">
        <pc:chgData name="Naeem Qureshi" userId="6ec65e6859565661" providerId="Windows Live" clId="Web-{F5070EF9-D129-483C-B937-AC4998969238}" dt="2022-06-14T17:09:38.121" v="2"/>
        <pc:sldMkLst>
          <pc:docMk/>
          <pc:sldMk cId="1174217560" sldId="259"/>
        </pc:sldMkLst>
      </pc:sldChg>
      <pc:sldChg chg="new del">
        <pc:chgData name="Naeem Qureshi" userId="6ec65e6859565661" providerId="Windows Live" clId="Web-{F5070EF9-D129-483C-B937-AC4998969238}" dt="2022-06-14T17:09:33.543" v="1"/>
        <pc:sldMkLst>
          <pc:docMk/>
          <pc:sldMk cId="3358138197" sldId="259"/>
        </pc:sldMkLst>
      </pc:sldChg>
    </pc:docChg>
  </pc:docChgLst>
  <pc:docChgLst>
    <pc:chgData clId="Web-{94831F8A-0D69-4E82-82B0-ACBDC8F9DB76}"/>
    <pc:docChg chg="modSld">
      <pc:chgData name="" userId="" providerId="" clId="Web-{94831F8A-0D69-4E82-82B0-ACBDC8F9DB76}" dt="2022-06-14T19:45:27.723" v="0"/>
      <pc:docMkLst>
        <pc:docMk/>
      </pc:docMkLst>
      <pc:sldChg chg="addSp">
        <pc:chgData name="" userId="" providerId="" clId="Web-{94831F8A-0D69-4E82-82B0-ACBDC8F9DB76}" dt="2022-06-14T19:45:27.723" v="0"/>
        <pc:sldMkLst>
          <pc:docMk/>
          <pc:sldMk cId="109857222" sldId="256"/>
        </pc:sldMkLst>
        <pc:spChg chg="add">
          <ac:chgData name="" userId="" providerId="" clId="Web-{94831F8A-0D69-4E82-82B0-ACBDC8F9DB76}" dt="2022-06-14T19:45:27.723" v="0"/>
          <ac:spMkLst>
            <pc:docMk/>
            <pc:sldMk cId="109857222" sldId="256"/>
            <ac:spMk id="5" creationId="{EF5366D1-0C3D-65C7-371D-863CA10D997F}"/>
          </ac:spMkLst>
        </pc:spChg>
      </pc:sldChg>
    </pc:docChg>
  </pc:docChgLst>
  <pc:docChgLst>
    <pc:chgData name="Naeem Qureshi" userId="6ec65e6859565661" providerId="Windows Live" clId="Web-{94831F8A-0D69-4E82-82B0-ACBDC8F9DB76}"/>
    <pc:docChg chg="addSld delSld modSld sldOrd">
      <pc:chgData name="Naeem Qureshi" userId="6ec65e6859565661" providerId="Windows Live" clId="Web-{94831F8A-0D69-4E82-82B0-ACBDC8F9DB76}" dt="2022-06-14T19:53:23.859" v="7"/>
      <pc:docMkLst>
        <pc:docMk/>
      </pc:docMkLst>
      <pc:sldChg chg="ord">
        <pc:chgData name="Naeem Qureshi" userId="6ec65e6859565661" providerId="Windows Live" clId="Web-{94831F8A-0D69-4E82-82B0-ACBDC8F9DB76}" dt="2022-06-14T19:46:34.865" v="1"/>
        <pc:sldMkLst>
          <pc:docMk/>
          <pc:sldMk cId="3328711059" sldId="258"/>
        </pc:sldMkLst>
      </pc:sldChg>
      <pc:sldChg chg="del">
        <pc:chgData name="Naeem Qureshi" userId="6ec65e6859565661" providerId="Windows Live" clId="Web-{94831F8A-0D69-4E82-82B0-ACBDC8F9DB76}" dt="2022-06-14T19:46:34.850" v="0"/>
        <pc:sldMkLst>
          <pc:docMk/>
          <pc:sldMk cId="1601618619" sldId="260"/>
        </pc:sldMkLst>
      </pc:sldChg>
      <pc:sldChg chg="addSp modSp new mod setBg">
        <pc:chgData name="Naeem Qureshi" userId="6ec65e6859565661" providerId="Windows Live" clId="Web-{94831F8A-0D69-4E82-82B0-ACBDC8F9DB76}" dt="2022-06-14T19:49:48.917" v="4"/>
        <pc:sldMkLst>
          <pc:docMk/>
          <pc:sldMk cId="4052254682" sldId="260"/>
        </pc:sldMkLst>
        <pc:spChg chg="add">
          <ac:chgData name="Naeem Qureshi" userId="6ec65e6859565661" providerId="Windows Live" clId="Web-{94831F8A-0D69-4E82-82B0-ACBDC8F9DB76}" dt="2022-06-14T19:49:48.917" v="4"/>
          <ac:spMkLst>
            <pc:docMk/>
            <pc:sldMk cId="4052254682" sldId="260"/>
            <ac:spMk id="7" creationId="{42A4FC2C-047E-45A5-965D-8E1E3BF09BC6}"/>
          </ac:spMkLst>
        </pc:spChg>
        <pc:picChg chg="add mod">
          <ac:chgData name="Naeem Qureshi" userId="6ec65e6859565661" providerId="Windows Live" clId="Web-{94831F8A-0D69-4E82-82B0-ACBDC8F9DB76}" dt="2022-06-14T19:49:48.917" v="4"/>
          <ac:picMkLst>
            <pc:docMk/>
            <pc:sldMk cId="4052254682" sldId="260"/>
            <ac:picMk id="2" creationId="{7F91AFE4-6C70-7FE5-9D17-5E17C93303E2}"/>
          </ac:picMkLst>
        </pc:picChg>
      </pc:sldChg>
      <pc:sldChg chg="addSp modSp new mod setBg">
        <pc:chgData name="Naeem Qureshi" userId="6ec65e6859565661" providerId="Windows Live" clId="Web-{94831F8A-0D69-4E82-82B0-ACBDC8F9DB76}" dt="2022-06-14T19:53:23.859" v="7"/>
        <pc:sldMkLst>
          <pc:docMk/>
          <pc:sldMk cId="3684356127" sldId="261"/>
        </pc:sldMkLst>
        <pc:spChg chg="add">
          <ac:chgData name="Naeem Qureshi" userId="6ec65e6859565661" providerId="Windows Live" clId="Web-{94831F8A-0D69-4E82-82B0-ACBDC8F9DB76}" dt="2022-06-14T19:53:23.859" v="7"/>
          <ac:spMkLst>
            <pc:docMk/>
            <pc:sldMk cId="3684356127" sldId="261"/>
            <ac:spMk id="7" creationId="{42A4FC2C-047E-45A5-965D-8E1E3BF09BC6}"/>
          </ac:spMkLst>
        </pc:spChg>
        <pc:picChg chg="add mod">
          <ac:chgData name="Naeem Qureshi" userId="6ec65e6859565661" providerId="Windows Live" clId="Web-{94831F8A-0D69-4E82-82B0-ACBDC8F9DB76}" dt="2022-06-14T19:53:23.859" v="7"/>
          <ac:picMkLst>
            <pc:docMk/>
            <pc:sldMk cId="3684356127" sldId="261"/>
            <ac:picMk id="2" creationId="{8BD1042B-6CCC-FB7C-E9B3-DB22F3427662}"/>
          </ac:picMkLst>
        </pc:picChg>
      </pc:sldChg>
    </pc:docChg>
  </pc:docChgLst>
  <pc:docChgLst>
    <pc:chgData name="Naeem Qureshi" userId="6ec65e6859565661" providerId="Windows Live" clId="Web-{0EBB7F82-FA4B-468D-903A-708395C86AF5}"/>
    <pc:docChg chg="addSld modSld">
      <pc:chgData name="Naeem Qureshi" userId="6ec65e6859565661" providerId="Windows Live" clId="Web-{0EBB7F82-FA4B-468D-903A-708395C86AF5}" dt="2022-06-15T12:52:56.159" v="41"/>
      <pc:docMkLst>
        <pc:docMk/>
      </pc:docMkLst>
      <pc:sldChg chg="addSp delSp">
        <pc:chgData name="Naeem Qureshi" userId="6ec65e6859565661" providerId="Windows Live" clId="Web-{0EBB7F82-FA4B-468D-903A-708395C86AF5}" dt="2022-06-15T12:50:18.078" v="4"/>
        <pc:sldMkLst>
          <pc:docMk/>
          <pc:sldMk cId="109857222" sldId="256"/>
        </pc:sldMkLst>
        <pc:spChg chg="add del">
          <ac:chgData name="Naeem Qureshi" userId="6ec65e6859565661" providerId="Windows Live" clId="Web-{0EBB7F82-FA4B-468D-903A-708395C86AF5}" dt="2022-06-15T12:50:18.078" v="4"/>
          <ac:spMkLst>
            <pc:docMk/>
            <pc:sldMk cId="109857222" sldId="256"/>
            <ac:spMk id="4" creationId="{99448BDE-744E-6166-574E-BC2521C42412}"/>
          </ac:spMkLst>
        </pc:spChg>
        <pc:spChg chg="add">
          <ac:chgData name="Naeem Qureshi" userId="6ec65e6859565661" providerId="Windows Live" clId="Web-{0EBB7F82-FA4B-468D-903A-708395C86AF5}" dt="2022-06-15T12:46:16.838" v="1"/>
          <ac:spMkLst>
            <pc:docMk/>
            <pc:sldMk cId="109857222" sldId="256"/>
            <ac:spMk id="5" creationId="{81E61639-378F-C0EE-A6A1-284167E7527E}"/>
          </ac:spMkLst>
        </pc:spChg>
      </pc:sldChg>
      <pc:sldChg chg="addSp">
        <pc:chgData name="Naeem Qureshi" userId="6ec65e6859565661" providerId="Windows Live" clId="Web-{0EBB7F82-FA4B-468D-903A-708395C86AF5}" dt="2022-06-15T12:46:16.870" v="2"/>
        <pc:sldMkLst>
          <pc:docMk/>
          <pc:sldMk cId="3328711059" sldId="258"/>
        </pc:sldMkLst>
        <pc:spChg chg="add">
          <ac:chgData name="Naeem Qureshi" userId="6ec65e6859565661" providerId="Windows Live" clId="Web-{0EBB7F82-FA4B-468D-903A-708395C86AF5}" dt="2022-06-15T12:46:16.870" v="2"/>
          <ac:spMkLst>
            <pc:docMk/>
            <pc:sldMk cId="3328711059" sldId="258"/>
            <ac:spMk id="4" creationId="{17D2871C-818B-B3F2-B26E-AB9E6628C576}"/>
          </ac:spMkLst>
        </pc:spChg>
      </pc:sldChg>
      <pc:sldChg chg="addSp delSp modSp new mod setBg modClrScheme modShow chgLayout">
        <pc:chgData name="Naeem Qureshi" userId="6ec65e6859565661" providerId="Windows Live" clId="Web-{0EBB7F82-FA4B-468D-903A-708395C86AF5}" dt="2022-06-15T12:52:56.159" v="41"/>
        <pc:sldMkLst>
          <pc:docMk/>
          <pc:sldMk cId="3805682954" sldId="278"/>
        </pc:sldMkLst>
        <pc:spChg chg="del">
          <ac:chgData name="Naeem Qureshi" userId="6ec65e6859565661" providerId="Windows Live" clId="Web-{0EBB7F82-FA4B-468D-903A-708395C86AF5}" dt="2022-06-15T12:50:28.625" v="6"/>
          <ac:spMkLst>
            <pc:docMk/>
            <pc:sldMk cId="3805682954" sldId="278"/>
            <ac:spMk id="2" creationId="{08E5B7A2-2918-ECBA-6D32-8B32980F890A}"/>
          </ac:spMkLst>
        </pc:spChg>
        <pc:spChg chg="del">
          <ac:chgData name="Naeem Qureshi" userId="6ec65e6859565661" providerId="Windows Live" clId="Web-{0EBB7F82-FA4B-468D-903A-708395C86AF5}" dt="2022-06-15T12:50:28.625" v="6"/>
          <ac:spMkLst>
            <pc:docMk/>
            <pc:sldMk cId="3805682954" sldId="278"/>
            <ac:spMk id="3" creationId="{3D99B4CF-71F0-3677-5D6E-8A7D1E513006}"/>
          </ac:spMkLst>
        </pc:spChg>
        <pc:spChg chg="add mod">
          <ac:chgData name="Naeem Qureshi" userId="6ec65e6859565661" providerId="Windows Live" clId="Web-{0EBB7F82-FA4B-468D-903A-708395C86AF5}" dt="2022-06-15T12:52:56.159" v="41"/>
          <ac:spMkLst>
            <pc:docMk/>
            <pc:sldMk cId="3805682954" sldId="278"/>
            <ac:spMk id="4" creationId="{94825355-909A-5211-90DA-EBBDCC5AE76A}"/>
          </ac:spMkLst>
        </pc:spChg>
        <pc:spChg chg="add">
          <ac:chgData name="Naeem Qureshi" userId="6ec65e6859565661" providerId="Windows Live" clId="Web-{0EBB7F82-FA4B-468D-903A-708395C86AF5}" dt="2022-06-15T12:52:56.159" v="41"/>
          <ac:spMkLst>
            <pc:docMk/>
            <pc:sldMk cId="3805682954" sldId="278"/>
            <ac:spMk id="9" creationId="{2B566528-1B12-4246-9431-5C2D7D081168}"/>
          </ac:spMkLst>
        </pc:spChg>
        <pc:spChg chg="add">
          <ac:chgData name="Naeem Qureshi" userId="6ec65e6859565661" providerId="Windows Live" clId="Web-{0EBB7F82-FA4B-468D-903A-708395C86AF5}" dt="2022-06-15T12:52:56.159" v="41"/>
          <ac:spMkLst>
            <pc:docMk/>
            <pc:sldMk cId="3805682954" sldId="278"/>
            <ac:spMk id="11" creationId="{2E80C965-DB6D-4F81-9E9E-B027384D0BD6}"/>
          </ac:spMkLst>
        </pc:spChg>
        <pc:spChg chg="add">
          <ac:chgData name="Naeem Qureshi" userId="6ec65e6859565661" providerId="Windows Live" clId="Web-{0EBB7F82-FA4B-468D-903A-708395C86AF5}" dt="2022-06-15T12:52:56.159" v="41"/>
          <ac:spMkLst>
            <pc:docMk/>
            <pc:sldMk cId="3805682954" sldId="278"/>
            <ac:spMk id="13" creationId="{A580F890-B085-4E95-96AA-55AEBEC5CE6E}"/>
          </ac:spMkLst>
        </pc:spChg>
        <pc:spChg chg="add">
          <ac:chgData name="Naeem Qureshi" userId="6ec65e6859565661" providerId="Windows Live" clId="Web-{0EBB7F82-FA4B-468D-903A-708395C86AF5}" dt="2022-06-15T12:52:56.159" v="41"/>
          <ac:spMkLst>
            <pc:docMk/>
            <pc:sldMk cId="3805682954" sldId="278"/>
            <ac:spMk id="15" creationId="{D3F51FEB-38FB-4F6C-9F7B-2F2AFAB65463}"/>
          </ac:spMkLst>
        </pc:spChg>
        <pc:spChg chg="add">
          <ac:chgData name="Naeem Qureshi" userId="6ec65e6859565661" providerId="Windows Live" clId="Web-{0EBB7F82-FA4B-468D-903A-708395C86AF5}" dt="2022-06-15T12:52:56.159" v="41"/>
          <ac:spMkLst>
            <pc:docMk/>
            <pc:sldMk cId="3805682954" sldId="278"/>
            <ac:spMk id="17" creationId="{1E547BA6-BAE0-43BB-A7CA-60F69CE252F0}"/>
          </ac:spMkLst>
        </pc:spChg>
      </pc:sldChg>
    </pc:docChg>
  </pc:docChgLst>
  <pc:docChgLst>
    <pc:chgData name="Naeem Qureshi" userId="6ec65e6859565661" providerId="Windows Live" clId="Web-{629BF608-E66D-4F38-B69B-139D434A4643}"/>
    <pc:docChg chg="addSld modSld addMainMaster delMainMaster">
      <pc:chgData name="Naeem Qureshi" userId="6ec65e6859565661" providerId="Windows Live" clId="Web-{629BF608-E66D-4F38-B69B-139D434A4643}" dt="2022-06-14T16:36:17.206" v="435" actId="20577"/>
      <pc:docMkLst>
        <pc:docMk/>
      </pc:docMkLst>
      <pc:sldChg chg="addSp delSp modSp mod setBg modClrScheme delDesignElem chgLayout">
        <pc:chgData name="Naeem Qureshi" userId="6ec65e6859565661" providerId="Windows Live" clId="Web-{629BF608-E66D-4F38-B69B-139D434A4643}" dt="2022-06-14T16:22:46.489" v="31"/>
        <pc:sldMkLst>
          <pc:docMk/>
          <pc:sldMk cId="109857222" sldId="256"/>
        </pc:sldMkLst>
        <pc:spChg chg="mod ord">
          <ac:chgData name="Naeem Qureshi" userId="6ec65e6859565661" providerId="Windows Live" clId="Web-{629BF608-E66D-4F38-B69B-139D434A4643}" dt="2022-06-14T16:22:46.489" v="31"/>
          <ac:spMkLst>
            <pc:docMk/>
            <pc:sldMk cId="109857222" sldId="256"/>
            <ac:spMk id="2" creationId="{00000000-0000-0000-0000-000000000000}"/>
          </ac:spMkLst>
        </pc:spChg>
        <pc:spChg chg="mod ord">
          <ac:chgData name="Naeem Qureshi" userId="6ec65e6859565661" providerId="Windows Live" clId="Web-{629BF608-E66D-4F38-B69B-139D434A4643}" dt="2022-06-14T16:22:46.489" v="31"/>
          <ac:spMkLst>
            <pc:docMk/>
            <pc:sldMk cId="109857222" sldId="256"/>
            <ac:spMk id="3" creationId="{00000000-0000-0000-0000-000000000000}"/>
          </ac:spMkLst>
        </pc:spChg>
        <pc:spChg chg="add del">
          <ac:chgData name="Naeem Qureshi" userId="6ec65e6859565661" providerId="Windows Live" clId="Web-{629BF608-E66D-4F38-B69B-139D434A4643}" dt="2022-06-14T16:15:59.326" v="12"/>
          <ac:spMkLst>
            <pc:docMk/>
            <pc:sldMk cId="109857222" sldId="256"/>
            <ac:spMk id="6" creationId="{23D09407-53BC-485E-B4CE-BC5E4FC4B25B}"/>
          </ac:spMkLst>
        </pc:spChg>
        <pc:spChg chg="add del">
          <ac:chgData name="Naeem Qureshi" userId="6ec65e6859565661" providerId="Windows Live" clId="Web-{629BF608-E66D-4F38-B69B-139D434A4643}" dt="2022-06-14T16:15:59.326" v="12"/>
          <ac:spMkLst>
            <pc:docMk/>
            <pc:sldMk cId="109857222" sldId="256"/>
            <ac:spMk id="7" creationId="{921DB988-49FC-4608-B0A2-E2F3A4019041}"/>
          </ac:spMkLst>
        </pc:spChg>
        <pc:spChg chg="add del">
          <ac:chgData name="Naeem Qureshi" userId="6ec65e6859565661" providerId="Windows Live" clId="Web-{629BF608-E66D-4F38-B69B-139D434A4643}" dt="2022-06-14T16:15:03.622" v="2"/>
          <ac:spMkLst>
            <pc:docMk/>
            <pc:sldMk cId="109857222" sldId="256"/>
            <ac:spMk id="9" creationId="{DCE1AED4-C7FF-4468-BF54-4470A0A3E283}"/>
          </ac:spMkLst>
        </pc:spChg>
        <pc:spChg chg="add del">
          <ac:chgData name="Naeem Qureshi" userId="6ec65e6859565661" providerId="Windows Live" clId="Web-{629BF608-E66D-4F38-B69B-139D434A4643}" dt="2022-06-14T16:15:03.622" v="2"/>
          <ac:spMkLst>
            <pc:docMk/>
            <pc:sldMk cId="109857222" sldId="256"/>
            <ac:spMk id="11" creationId="{BDE94FAB-AA60-43B4-A2C3-3A940B9A951A}"/>
          </ac:spMkLst>
        </pc:spChg>
        <pc:spChg chg="add del">
          <ac:chgData name="Naeem Qureshi" userId="6ec65e6859565661" providerId="Windows Live" clId="Web-{629BF608-E66D-4F38-B69B-139D434A4643}" dt="2022-06-14T16:22:46.489" v="31"/>
          <ac:spMkLst>
            <pc:docMk/>
            <pc:sldMk cId="109857222" sldId="256"/>
            <ac:spMk id="28" creationId="{C0B27210-D0CA-4654-B3E3-9ABB4F178EA1}"/>
          </ac:spMkLst>
        </pc:spChg>
        <pc:spChg chg="add del">
          <ac:chgData name="Naeem Qureshi" userId="6ec65e6859565661" providerId="Windows Live" clId="Web-{629BF608-E66D-4F38-B69B-139D434A4643}" dt="2022-06-14T16:22:46.489" v="31"/>
          <ac:spMkLst>
            <pc:docMk/>
            <pc:sldMk cId="109857222" sldId="256"/>
            <ac:spMk id="30" creationId="{1DB7C82F-AB7E-4F0C-B829-FA1B9C415180}"/>
          </ac:spMkLst>
        </pc:spChg>
        <pc:spChg chg="add del">
          <ac:chgData name="Naeem Qureshi" userId="6ec65e6859565661" providerId="Windows Live" clId="Web-{629BF608-E66D-4F38-B69B-139D434A4643}" dt="2022-06-14T16:22:46.489" v="31"/>
          <ac:spMkLst>
            <pc:docMk/>
            <pc:sldMk cId="109857222" sldId="256"/>
            <ac:spMk id="32" creationId="{70B66945-4967-4040-926D-DCA44313CDAB}"/>
          </ac:spMkLst>
        </pc:spChg>
        <pc:grpChg chg="add del">
          <ac:chgData name="Naeem Qureshi" userId="6ec65e6859565661" providerId="Windows Live" clId="Web-{629BF608-E66D-4F38-B69B-139D434A4643}" dt="2022-06-14T16:15:59.326" v="12"/>
          <ac:grpSpMkLst>
            <pc:docMk/>
            <pc:sldMk cId="109857222" sldId="256"/>
            <ac:grpSpMk id="13" creationId="{E9B930FD-8671-4C4C-ADCF-73AC1D0CD417}"/>
          </ac:grpSpMkLst>
        </pc:grpChg>
        <pc:grpChg chg="add del">
          <ac:chgData name="Naeem Qureshi" userId="6ec65e6859565661" providerId="Windows Live" clId="Web-{629BF608-E66D-4F38-B69B-139D434A4643}" dt="2022-06-14T16:15:59.326" v="12"/>
          <ac:grpSpMkLst>
            <pc:docMk/>
            <pc:sldMk cId="109857222" sldId="256"/>
            <ac:grpSpMk id="19" creationId="{383C2651-AE0C-4AE4-8725-E2F9414FE219}"/>
          </ac:grpSpMkLst>
        </pc:grpChg>
        <pc:picChg chg="add mod ord">
          <ac:chgData name="Naeem Qureshi" userId="6ec65e6859565661" providerId="Windows Live" clId="Web-{629BF608-E66D-4F38-B69B-139D434A4643}" dt="2022-06-14T16:22:46.489" v="31"/>
          <ac:picMkLst>
            <pc:docMk/>
            <pc:sldMk cId="109857222" sldId="256"/>
            <ac:picMk id="4" creationId="{D325F6BF-3A8E-F695-80FB-5BF78D14C704}"/>
          </ac:picMkLst>
        </pc:picChg>
      </pc:sldChg>
      <pc:sldChg chg="addSp delSp modSp new mod setBg modClrScheme chgLayout">
        <pc:chgData name="Naeem Qureshi" userId="6ec65e6859565661" providerId="Windows Live" clId="Web-{629BF608-E66D-4F38-B69B-139D434A4643}" dt="2022-06-14T16:22:14.176" v="30"/>
        <pc:sldMkLst>
          <pc:docMk/>
          <pc:sldMk cId="1488059885" sldId="257"/>
        </pc:sldMkLst>
        <pc:spChg chg="mod ord">
          <ac:chgData name="Naeem Qureshi" userId="6ec65e6859565661" providerId="Windows Live" clId="Web-{629BF608-E66D-4F38-B69B-139D434A4643}" dt="2022-06-14T16:22:14.176" v="30"/>
          <ac:spMkLst>
            <pc:docMk/>
            <pc:sldMk cId="1488059885" sldId="257"/>
            <ac:spMk id="2" creationId="{02400C6D-8B2F-00C2-995E-F3F427D13CAB}"/>
          </ac:spMkLst>
        </pc:spChg>
        <pc:spChg chg="del mod ord">
          <ac:chgData name="Naeem Qureshi" userId="6ec65e6859565661" providerId="Windows Live" clId="Web-{629BF608-E66D-4F38-B69B-139D434A4643}" dt="2022-06-14T16:22:14.176" v="30"/>
          <ac:spMkLst>
            <pc:docMk/>
            <pc:sldMk cId="1488059885" sldId="257"/>
            <ac:spMk id="3" creationId="{4D071B83-7FAC-1337-8720-4983AB347F78}"/>
          </ac:spMkLst>
        </pc:spChg>
        <pc:spChg chg="add">
          <ac:chgData name="Naeem Qureshi" userId="6ec65e6859565661" providerId="Windows Live" clId="Web-{629BF608-E66D-4F38-B69B-139D434A4643}" dt="2022-06-14T16:22:14.176" v="30"/>
          <ac:spMkLst>
            <pc:docMk/>
            <pc:sldMk cId="1488059885" sldId="257"/>
            <ac:spMk id="9" creationId="{2E442304-DDBD-4F7B-8017-36BCC863FB40}"/>
          </ac:spMkLst>
        </pc:spChg>
        <pc:spChg chg="add">
          <ac:chgData name="Naeem Qureshi" userId="6ec65e6859565661" providerId="Windows Live" clId="Web-{629BF608-E66D-4F38-B69B-139D434A4643}" dt="2022-06-14T16:22:14.176" v="30"/>
          <ac:spMkLst>
            <pc:docMk/>
            <pc:sldMk cId="1488059885" sldId="257"/>
            <ac:spMk id="11" creationId="{5E107275-3853-46FD-A241-DE4355A42675}"/>
          </ac:spMkLst>
        </pc:spChg>
        <pc:graphicFrameChg chg="add">
          <ac:chgData name="Naeem Qureshi" userId="6ec65e6859565661" providerId="Windows Live" clId="Web-{629BF608-E66D-4F38-B69B-139D434A4643}" dt="2022-06-14T16:22:14.176" v="30"/>
          <ac:graphicFrameMkLst>
            <pc:docMk/>
            <pc:sldMk cId="1488059885" sldId="257"/>
            <ac:graphicFrameMk id="5" creationId="{97BF2F11-7293-9D0E-330F-C52BB702467D}"/>
          </ac:graphicFrameMkLst>
        </pc:graphicFrameChg>
      </pc:sldChg>
      <pc:sldChg chg="addSp modSp new mod setBg">
        <pc:chgData name="Naeem Qureshi" userId="6ec65e6859565661" providerId="Windows Live" clId="Web-{629BF608-E66D-4F38-B69B-139D434A4643}" dt="2022-06-14T16:36:17.206" v="435" actId="20577"/>
        <pc:sldMkLst>
          <pc:docMk/>
          <pc:sldMk cId="3328711059" sldId="258"/>
        </pc:sldMkLst>
        <pc:spChg chg="mod">
          <ac:chgData name="Naeem Qureshi" userId="6ec65e6859565661" providerId="Windows Live" clId="Web-{629BF608-E66D-4F38-B69B-139D434A4643}" dt="2022-06-14T16:35:00.017" v="408"/>
          <ac:spMkLst>
            <pc:docMk/>
            <pc:sldMk cId="3328711059" sldId="258"/>
            <ac:spMk id="2" creationId="{482E7110-4852-AB9E-979B-19001BAA1191}"/>
          </ac:spMkLst>
        </pc:spChg>
        <pc:spChg chg="mod">
          <ac:chgData name="Naeem Qureshi" userId="6ec65e6859565661" providerId="Windows Live" clId="Web-{629BF608-E66D-4F38-B69B-139D434A4643}" dt="2022-06-14T16:36:17.206" v="435" actId="20577"/>
          <ac:spMkLst>
            <pc:docMk/>
            <pc:sldMk cId="3328711059" sldId="258"/>
            <ac:spMk id="3" creationId="{CA5A4607-676B-E508-74A7-B211B2711437}"/>
          </ac:spMkLst>
        </pc:spChg>
        <pc:spChg chg="add">
          <ac:chgData name="Naeem Qureshi" userId="6ec65e6859565661" providerId="Windows Live" clId="Web-{629BF608-E66D-4F38-B69B-139D434A4643}" dt="2022-06-14T16:35:00.017" v="408"/>
          <ac:spMkLst>
            <pc:docMk/>
            <pc:sldMk cId="3328711059" sldId="258"/>
            <ac:spMk id="8" creationId="{7CB4857B-ED7C-444D-9F04-2F885114A1C2}"/>
          </ac:spMkLst>
        </pc:spChg>
        <pc:spChg chg="add">
          <ac:chgData name="Naeem Qureshi" userId="6ec65e6859565661" providerId="Windows Live" clId="Web-{629BF608-E66D-4F38-B69B-139D434A4643}" dt="2022-06-14T16:35:00.017" v="408"/>
          <ac:spMkLst>
            <pc:docMk/>
            <pc:sldMk cId="3328711059" sldId="258"/>
            <ac:spMk id="10" creationId="{D18046FB-44EA-4FD8-A585-EA09A319B2D0}"/>
          </ac:spMkLst>
        </pc:spChg>
        <pc:spChg chg="add">
          <ac:chgData name="Naeem Qureshi" userId="6ec65e6859565661" providerId="Windows Live" clId="Web-{629BF608-E66D-4F38-B69B-139D434A4643}" dt="2022-06-14T16:35:00.017" v="408"/>
          <ac:spMkLst>
            <pc:docMk/>
            <pc:sldMk cId="3328711059" sldId="258"/>
            <ac:spMk id="12" creationId="{479F5F2B-8B58-4140-AE6A-51F6C67B18D9}"/>
          </ac:spMkLst>
        </pc:spChg>
      </pc:sldChg>
      <pc:sldMasterChg chg="del delSldLayout">
        <pc:chgData name="Naeem Qureshi" userId="6ec65e6859565661" providerId="Windows Live" clId="Web-{629BF608-E66D-4F38-B69B-139D434A4643}" dt="2022-06-14T16:14:10.277" v="0"/>
        <pc:sldMasterMkLst>
          <pc:docMk/>
          <pc:sldMasterMk cId="2460954070" sldId="2147483660"/>
        </pc:sldMasterMkLst>
        <pc:sldLayoutChg chg="del">
          <pc:chgData name="Naeem Qureshi" userId="6ec65e6859565661" providerId="Windows Live" clId="Web-{629BF608-E66D-4F38-B69B-139D434A4643}" dt="2022-06-14T16:14:10.277" v="0"/>
          <pc:sldLayoutMkLst>
            <pc:docMk/>
            <pc:sldMasterMk cId="2460954070" sldId="2147483660"/>
            <pc:sldLayoutMk cId="2385387890" sldId="2147483661"/>
          </pc:sldLayoutMkLst>
        </pc:sldLayoutChg>
        <pc:sldLayoutChg chg="del">
          <pc:chgData name="Naeem Qureshi" userId="6ec65e6859565661" providerId="Windows Live" clId="Web-{629BF608-E66D-4F38-B69B-139D434A4643}" dt="2022-06-14T16:14:10.277" v="0"/>
          <pc:sldLayoutMkLst>
            <pc:docMk/>
            <pc:sldMasterMk cId="2460954070" sldId="2147483660"/>
            <pc:sldLayoutMk cId="949138452" sldId="2147483662"/>
          </pc:sldLayoutMkLst>
        </pc:sldLayoutChg>
        <pc:sldLayoutChg chg="del">
          <pc:chgData name="Naeem Qureshi" userId="6ec65e6859565661" providerId="Windows Live" clId="Web-{629BF608-E66D-4F38-B69B-139D434A4643}" dt="2022-06-14T16:14:10.277" v="0"/>
          <pc:sldLayoutMkLst>
            <pc:docMk/>
            <pc:sldMasterMk cId="2460954070" sldId="2147483660"/>
            <pc:sldLayoutMk cId="2591524520" sldId="2147483663"/>
          </pc:sldLayoutMkLst>
        </pc:sldLayoutChg>
        <pc:sldLayoutChg chg="del">
          <pc:chgData name="Naeem Qureshi" userId="6ec65e6859565661" providerId="Windows Live" clId="Web-{629BF608-E66D-4F38-B69B-139D434A4643}" dt="2022-06-14T16:14:10.277" v="0"/>
          <pc:sldLayoutMkLst>
            <pc:docMk/>
            <pc:sldMasterMk cId="2460954070" sldId="2147483660"/>
            <pc:sldLayoutMk cId="1203092039" sldId="2147483664"/>
          </pc:sldLayoutMkLst>
        </pc:sldLayoutChg>
        <pc:sldLayoutChg chg="del">
          <pc:chgData name="Naeem Qureshi" userId="6ec65e6859565661" providerId="Windows Live" clId="Web-{629BF608-E66D-4F38-B69B-139D434A4643}" dt="2022-06-14T16:14:10.277" v="0"/>
          <pc:sldLayoutMkLst>
            <pc:docMk/>
            <pc:sldMasterMk cId="2460954070" sldId="2147483660"/>
            <pc:sldLayoutMk cId="3733172339" sldId="2147483665"/>
          </pc:sldLayoutMkLst>
        </pc:sldLayoutChg>
        <pc:sldLayoutChg chg="del">
          <pc:chgData name="Naeem Qureshi" userId="6ec65e6859565661" providerId="Windows Live" clId="Web-{629BF608-E66D-4F38-B69B-139D434A4643}" dt="2022-06-14T16:14:10.277" v="0"/>
          <pc:sldLayoutMkLst>
            <pc:docMk/>
            <pc:sldMasterMk cId="2460954070" sldId="2147483660"/>
            <pc:sldLayoutMk cId="3210312558" sldId="2147483666"/>
          </pc:sldLayoutMkLst>
        </pc:sldLayoutChg>
        <pc:sldLayoutChg chg="del">
          <pc:chgData name="Naeem Qureshi" userId="6ec65e6859565661" providerId="Windows Live" clId="Web-{629BF608-E66D-4F38-B69B-139D434A4643}" dt="2022-06-14T16:14:10.277" v="0"/>
          <pc:sldLayoutMkLst>
            <pc:docMk/>
            <pc:sldMasterMk cId="2460954070" sldId="2147483660"/>
            <pc:sldLayoutMk cId="3146388984" sldId="2147483667"/>
          </pc:sldLayoutMkLst>
        </pc:sldLayoutChg>
        <pc:sldLayoutChg chg="del">
          <pc:chgData name="Naeem Qureshi" userId="6ec65e6859565661" providerId="Windows Live" clId="Web-{629BF608-E66D-4F38-B69B-139D434A4643}" dt="2022-06-14T16:14:10.277" v="0"/>
          <pc:sldLayoutMkLst>
            <pc:docMk/>
            <pc:sldMasterMk cId="2460954070" sldId="2147483660"/>
            <pc:sldLayoutMk cId="3171841454" sldId="2147483668"/>
          </pc:sldLayoutMkLst>
        </pc:sldLayoutChg>
        <pc:sldLayoutChg chg="del">
          <pc:chgData name="Naeem Qureshi" userId="6ec65e6859565661" providerId="Windows Live" clId="Web-{629BF608-E66D-4F38-B69B-139D434A4643}" dt="2022-06-14T16:14:10.277" v="0"/>
          <pc:sldLayoutMkLst>
            <pc:docMk/>
            <pc:sldMasterMk cId="2460954070" sldId="2147483660"/>
            <pc:sldLayoutMk cId="1718958274" sldId="2147483669"/>
          </pc:sldLayoutMkLst>
        </pc:sldLayoutChg>
        <pc:sldLayoutChg chg="del">
          <pc:chgData name="Naeem Qureshi" userId="6ec65e6859565661" providerId="Windows Live" clId="Web-{629BF608-E66D-4F38-B69B-139D434A4643}" dt="2022-06-14T16:14:10.277" v="0"/>
          <pc:sldLayoutMkLst>
            <pc:docMk/>
            <pc:sldMasterMk cId="2460954070" sldId="2147483660"/>
            <pc:sldLayoutMk cId="2202905451" sldId="2147483670"/>
          </pc:sldLayoutMkLst>
        </pc:sldLayoutChg>
        <pc:sldLayoutChg chg="del">
          <pc:chgData name="Naeem Qureshi" userId="6ec65e6859565661" providerId="Windows Live" clId="Web-{629BF608-E66D-4F38-B69B-139D434A4643}" dt="2022-06-14T16:14:10.277" v="0"/>
          <pc:sldLayoutMkLst>
            <pc:docMk/>
            <pc:sldMasterMk cId="2460954070" sldId="2147483660"/>
            <pc:sldLayoutMk cId="3479445657" sldId="2147483671"/>
          </pc:sldLayoutMkLst>
        </pc:sldLayoutChg>
      </pc:sldMasterChg>
      <pc:sldMasterChg chg="add del replId addSldLayout delSldLayout">
        <pc:chgData name="Naeem Qureshi" userId="6ec65e6859565661" providerId="Windows Live" clId="Web-{629BF608-E66D-4F38-B69B-139D434A4643}" dt="2022-06-14T16:15:03.622" v="2"/>
        <pc:sldMasterMkLst>
          <pc:docMk/>
          <pc:sldMasterMk cId="3021317162" sldId="2147483672"/>
        </pc:sldMasterMkLst>
        <pc:sldLayoutChg chg="add del">
          <pc:chgData name="Naeem Qureshi" userId="6ec65e6859565661" providerId="Windows Live" clId="Web-{629BF608-E66D-4F38-B69B-139D434A4643}" dt="2022-06-14T16:15:03.622" v="2"/>
          <pc:sldLayoutMkLst>
            <pc:docMk/>
            <pc:sldMasterMk cId="3021317162" sldId="2147483672"/>
            <pc:sldLayoutMk cId="3993413625" sldId="2147483673"/>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2063988608" sldId="2147483674"/>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659490970" sldId="2147483675"/>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2525753786" sldId="2147483676"/>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1069751951" sldId="2147483677"/>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74715179" sldId="2147483678"/>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3021367507" sldId="2147483679"/>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1695464454" sldId="2147483680"/>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2817760938" sldId="2147483681"/>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257361671" sldId="2147483682"/>
          </pc:sldLayoutMkLst>
        </pc:sldLayoutChg>
        <pc:sldLayoutChg chg="add del replId">
          <pc:chgData name="Naeem Qureshi" userId="6ec65e6859565661" providerId="Windows Live" clId="Web-{629BF608-E66D-4F38-B69B-139D434A4643}" dt="2022-06-14T16:15:03.622" v="2"/>
          <pc:sldLayoutMkLst>
            <pc:docMk/>
            <pc:sldMasterMk cId="3021317162" sldId="2147483672"/>
            <pc:sldLayoutMk cId="3715659870" sldId="2147483683"/>
          </pc:sldLayoutMkLst>
        </pc:sldLayoutChg>
      </pc:sldMasterChg>
      <pc:sldMasterChg chg="add addSldLayout modSldLayout">
        <pc:chgData name="Naeem Qureshi" userId="6ec65e6859565661" providerId="Windows Live" clId="Web-{629BF608-E66D-4F38-B69B-139D434A4643}" dt="2022-06-14T16:15:03.622" v="2"/>
        <pc:sldMasterMkLst>
          <pc:docMk/>
          <pc:sldMasterMk cId="3610702098" sldId="2147483684"/>
        </pc:sldMasterMkLst>
        <pc:sldLayoutChg chg="add mod replId">
          <pc:chgData name="Naeem Qureshi" userId="6ec65e6859565661" providerId="Windows Live" clId="Web-{629BF608-E66D-4F38-B69B-139D434A4643}" dt="2022-06-14T16:15:03.622" v="2"/>
          <pc:sldLayoutMkLst>
            <pc:docMk/>
            <pc:sldMasterMk cId="3610702098" sldId="2147483684"/>
            <pc:sldLayoutMk cId="2103737831" sldId="2147483685"/>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1793383012" sldId="2147483686"/>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3028799554" sldId="2147483687"/>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741301612" sldId="2147483688"/>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1303212953" sldId="2147483689"/>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3577536212" sldId="2147483690"/>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3546218586" sldId="2147483691"/>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1235464920" sldId="2147483692"/>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1799045942" sldId="2147483693"/>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2913628580" sldId="2147483694"/>
          </pc:sldLayoutMkLst>
        </pc:sldLayoutChg>
        <pc:sldLayoutChg chg="add mod replId">
          <pc:chgData name="Naeem Qureshi" userId="6ec65e6859565661" providerId="Windows Live" clId="Web-{629BF608-E66D-4F38-B69B-139D434A4643}" dt="2022-06-14T16:15:03.622" v="2"/>
          <pc:sldLayoutMkLst>
            <pc:docMk/>
            <pc:sldMasterMk cId="3610702098" sldId="2147483684"/>
            <pc:sldLayoutMk cId="2858401615" sldId="2147483695"/>
          </pc:sldLayoutMkLst>
        </pc:sldLayoutChg>
      </pc:sldMasterChg>
    </pc:docChg>
  </pc:docChgLst>
  <pc:docChgLst>
    <pc:chgData name="Naeem Qureshi" userId="6ec65e6859565661" providerId="Windows Live" clId="Web-{46553A4C-57ED-4EB2-B142-D7F07F19CD3F}"/>
    <pc:docChg chg="addSld delSld modSld">
      <pc:chgData name="Naeem Qureshi" userId="6ec65e6859565661" providerId="Windows Live" clId="Web-{46553A4C-57ED-4EB2-B142-D7F07F19CD3F}" dt="2022-06-16T12:57:35.253" v="51"/>
      <pc:docMkLst>
        <pc:docMk/>
      </pc:docMkLst>
      <pc:sldChg chg="addSp delSp modSp">
        <pc:chgData name="Naeem Qureshi" userId="6ec65e6859565661" providerId="Windows Live" clId="Web-{46553A4C-57ED-4EB2-B142-D7F07F19CD3F}" dt="2022-06-16T12:53:15.326" v="38"/>
        <pc:sldMkLst>
          <pc:docMk/>
          <pc:sldMk cId="109857222" sldId="256"/>
        </pc:sldMkLst>
        <pc:spChg chg="mod">
          <ac:chgData name="Naeem Qureshi" userId="6ec65e6859565661" providerId="Windows Live" clId="Web-{46553A4C-57ED-4EB2-B142-D7F07F19CD3F}" dt="2022-06-16T12:53:15.326" v="38"/>
          <ac:spMkLst>
            <pc:docMk/>
            <pc:sldMk cId="109857222" sldId="256"/>
            <ac:spMk id="2" creationId="{00000000-0000-0000-0000-000000000000}"/>
          </ac:spMkLst>
        </pc:spChg>
        <pc:spChg chg="mod">
          <ac:chgData name="Naeem Qureshi" userId="6ec65e6859565661" providerId="Windows Live" clId="Web-{46553A4C-57ED-4EB2-B142-D7F07F19CD3F}" dt="2022-06-16T12:53:15.326" v="38"/>
          <ac:spMkLst>
            <pc:docMk/>
            <pc:sldMk cId="109857222" sldId="256"/>
            <ac:spMk id="3" creationId="{00000000-0000-0000-0000-000000000000}"/>
          </ac:spMkLst>
        </pc:spChg>
        <pc:spChg chg="del">
          <ac:chgData name="Naeem Qureshi" userId="6ec65e6859565661" providerId="Windows Live" clId="Web-{46553A4C-57ED-4EB2-B142-D7F07F19CD3F}" dt="2022-06-16T12:40:50.294" v="0"/>
          <ac:spMkLst>
            <pc:docMk/>
            <pc:sldMk cId="109857222" sldId="256"/>
            <ac:spMk id="5" creationId="{81E61639-378F-C0EE-A6A1-284167E7527E}"/>
          </ac:spMkLst>
        </pc:spChg>
        <pc:spChg chg="add">
          <ac:chgData name="Naeem Qureshi" userId="6ec65e6859565661" providerId="Windows Live" clId="Web-{46553A4C-57ED-4EB2-B142-D7F07F19CD3F}" dt="2022-06-16T12:53:15.326" v="38"/>
          <ac:spMkLst>
            <pc:docMk/>
            <pc:sldMk cId="109857222" sldId="256"/>
            <ac:spMk id="8" creationId="{FFD48BC7-DC40-47DE-87EE-9F4B6ECB9ABB}"/>
          </ac:spMkLst>
        </pc:spChg>
        <pc:spChg chg="add">
          <ac:chgData name="Naeem Qureshi" userId="6ec65e6859565661" providerId="Windows Live" clId="Web-{46553A4C-57ED-4EB2-B142-D7F07F19CD3F}" dt="2022-06-16T12:53:15.326" v="38"/>
          <ac:spMkLst>
            <pc:docMk/>
            <pc:sldMk cId="109857222" sldId="256"/>
            <ac:spMk id="10" creationId="{E502BBC7-2C76-46F3-BC24-5985BC13DB88}"/>
          </ac:spMkLst>
        </pc:spChg>
        <pc:spChg chg="add">
          <ac:chgData name="Naeem Qureshi" userId="6ec65e6859565661" providerId="Windows Live" clId="Web-{46553A4C-57ED-4EB2-B142-D7F07F19CD3F}" dt="2022-06-16T12:53:15.326" v="38"/>
          <ac:spMkLst>
            <pc:docMk/>
            <pc:sldMk cId="109857222" sldId="256"/>
            <ac:spMk id="12" creationId="{C7F28D52-2A5F-4D23-81AE-7CB8B591C7AF}"/>
          </ac:spMkLst>
        </pc:spChg>
        <pc:spChg chg="add">
          <ac:chgData name="Naeem Qureshi" userId="6ec65e6859565661" providerId="Windows Live" clId="Web-{46553A4C-57ED-4EB2-B142-D7F07F19CD3F}" dt="2022-06-16T12:53:15.326" v="38"/>
          <ac:spMkLst>
            <pc:docMk/>
            <pc:sldMk cId="109857222" sldId="256"/>
            <ac:spMk id="14" creationId="{3629484E-3792-4B3D-89AD-7C8A1ED0E0D4}"/>
          </ac:spMkLst>
        </pc:spChg>
      </pc:sldChg>
      <pc:sldChg chg="addSp delSp modSp">
        <pc:chgData name="Naeem Qureshi" userId="6ec65e6859565661" providerId="Windows Live" clId="Web-{46553A4C-57ED-4EB2-B142-D7F07F19CD3F}" dt="2022-06-16T12:46:15.989" v="19"/>
        <pc:sldMkLst>
          <pc:docMk/>
          <pc:sldMk cId="1488059885" sldId="257"/>
        </pc:sldMkLst>
        <pc:picChg chg="add del mod">
          <ac:chgData name="Naeem Qureshi" userId="6ec65e6859565661" providerId="Windows Live" clId="Web-{46553A4C-57ED-4EB2-B142-D7F07F19CD3F}" dt="2022-06-16T12:46:15.989" v="19"/>
          <ac:picMkLst>
            <pc:docMk/>
            <pc:sldMk cId="1488059885" sldId="257"/>
            <ac:picMk id="27" creationId="{49A82A7C-F535-9A76-B366-92C9AC147F90}"/>
          </ac:picMkLst>
        </pc:picChg>
      </pc:sldChg>
      <pc:sldChg chg="delSp">
        <pc:chgData name="Naeem Qureshi" userId="6ec65e6859565661" providerId="Windows Live" clId="Web-{46553A4C-57ED-4EB2-B142-D7F07F19CD3F}" dt="2022-06-16T12:49:34.071" v="37"/>
        <pc:sldMkLst>
          <pc:docMk/>
          <pc:sldMk cId="3328711059" sldId="258"/>
        </pc:sldMkLst>
        <pc:spChg chg="del">
          <ac:chgData name="Naeem Qureshi" userId="6ec65e6859565661" providerId="Windows Live" clId="Web-{46553A4C-57ED-4EB2-B142-D7F07F19CD3F}" dt="2022-06-16T12:49:34.071" v="37"/>
          <ac:spMkLst>
            <pc:docMk/>
            <pc:sldMk cId="3328711059" sldId="258"/>
            <ac:spMk id="4" creationId="{17D2871C-818B-B3F2-B26E-AB9E6628C576}"/>
          </ac:spMkLst>
        </pc:spChg>
      </pc:sldChg>
      <pc:sldChg chg="addSp delSp modSp">
        <pc:chgData name="Naeem Qureshi" userId="6ec65e6859565661" providerId="Windows Live" clId="Web-{46553A4C-57ED-4EB2-B142-D7F07F19CD3F}" dt="2022-06-16T12:53:42.905" v="40"/>
        <pc:sldMkLst>
          <pc:docMk/>
          <pc:sldMk cId="3805682954" sldId="278"/>
        </pc:sldMkLst>
        <pc:spChg chg="mod">
          <ac:chgData name="Naeem Qureshi" userId="6ec65e6859565661" providerId="Windows Live" clId="Web-{46553A4C-57ED-4EB2-B142-D7F07F19CD3F}" dt="2022-06-16T12:53:42.905" v="40"/>
          <ac:spMkLst>
            <pc:docMk/>
            <pc:sldMk cId="3805682954" sldId="278"/>
            <ac:spMk id="4" creationId="{94825355-909A-5211-90DA-EBBDCC5AE76A}"/>
          </ac:spMkLst>
        </pc:spChg>
        <pc:spChg chg="add del">
          <ac:chgData name="Naeem Qureshi" userId="6ec65e6859565661" providerId="Windows Live" clId="Web-{46553A4C-57ED-4EB2-B142-D7F07F19CD3F}" dt="2022-06-16T12:53:42.905" v="40"/>
          <ac:spMkLst>
            <pc:docMk/>
            <pc:sldMk cId="3805682954" sldId="278"/>
            <ac:spMk id="9" creationId="{2B566528-1B12-4246-9431-5C2D7D081168}"/>
          </ac:spMkLst>
        </pc:spChg>
        <pc:spChg chg="add del">
          <ac:chgData name="Naeem Qureshi" userId="6ec65e6859565661" providerId="Windows Live" clId="Web-{46553A4C-57ED-4EB2-B142-D7F07F19CD3F}" dt="2022-06-16T12:53:42.905" v="40"/>
          <ac:spMkLst>
            <pc:docMk/>
            <pc:sldMk cId="3805682954" sldId="278"/>
            <ac:spMk id="11" creationId="{2E80C965-DB6D-4F81-9E9E-B027384D0BD6}"/>
          </ac:spMkLst>
        </pc:spChg>
        <pc:spChg chg="add del">
          <ac:chgData name="Naeem Qureshi" userId="6ec65e6859565661" providerId="Windows Live" clId="Web-{46553A4C-57ED-4EB2-B142-D7F07F19CD3F}" dt="2022-06-16T12:53:42.905" v="40"/>
          <ac:spMkLst>
            <pc:docMk/>
            <pc:sldMk cId="3805682954" sldId="278"/>
            <ac:spMk id="13" creationId="{A580F890-B085-4E95-96AA-55AEBEC5CE6E}"/>
          </ac:spMkLst>
        </pc:spChg>
        <pc:spChg chg="add del">
          <ac:chgData name="Naeem Qureshi" userId="6ec65e6859565661" providerId="Windows Live" clId="Web-{46553A4C-57ED-4EB2-B142-D7F07F19CD3F}" dt="2022-06-16T12:53:42.905" v="40"/>
          <ac:spMkLst>
            <pc:docMk/>
            <pc:sldMk cId="3805682954" sldId="278"/>
            <ac:spMk id="15" creationId="{D3F51FEB-38FB-4F6C-9F7B-2F2AFAB65463}"/>
          </ac:spMkLst>
        </pc:spChg>
        <pc:spChg chg="add del">
          <ac:chgData name="Naeem Qureshi" userId="6ec65e6859565661" providerId="Windows Live" clId="Web-{46553A4C-57ED-4EB2-B142-D7F07F19CD3F}" dt="2022-06-16T12:53:42.905" v="40"/>
          <ac:spMkLst>
            <pc:docMk/>
            <pc:sldMk cId="3805682954" sldId="278"/>
            <ac:spMk id="17" creationId="{1E547BA6-BAE0-43BB-A7CA-60F69CE252F0}"/>
          </ac:spMkLst>
        </pc:spChg>
        <pc:spChg chg="add del">
          <ac:chgData name="Naeem Qureshi" userId="6ec65e6859565661" providerId="Windows Live" clId="Web-{46553A4C-57ED-4EB2-B142-D7F07F19CD3F}" dt="2022-06-16T12:53:42.905" v="40"/>
          <ac:spMkLst>
            <pc:docMk/>
            <pc:sldMk cId="3805682954" sldId="278"/>
            <ac:spMk id="22" creationId="{DAF1966E-FD40-4A4A-B61B-C4DF7FA05F06}"/>
          </ac:spMkLst>
        </pc:spChg>
        <pc:spChg chg="add del">
          <ac:chgData name="Naeem Qureshi" userId="6ec65e6859565661" providerId="Windows Live" clId="Web-{46553A4C-57ED-4EB2-B142-D7F07F19CD3F}" dt="2022-06-16T12:53:42.905" v="40"/>
          <ac:spMkLst>
            <pc:docMk/>
            <pc:sldMk cId="3805682954" sldId="278"/>
            <ac:spMk id="24" creationId="{047BFA19-D45E-416B-A404-7AF2F3F27017}"/>
          </ac:spMkLst>
        </pc:spChg>
        <pc:spChg chg="add del">
          <ac:chgData name="Naeem Qureshi" userId="6ec65e6859565661" providerId="Windows Live" clId="Web-{46553A4C-57ED-4EB2-B142-D7F07F19CD3F}" dt="2022-06-16T12:53:42.905" v="40"/>
          <ac:spMkLst>
            <pc:docMk/>
            <pc:sldMk cId="3805682954" sldId="278"/>
            <ac:spMk id="26" creationId="{8E0105E7-23DB-4CF2-8258-FF47C7620F6E}"/>
          </ac:spMkLst>
        </pc:spChg>
        <pc:spChg chg="add del">
          <ac:chgData name="Naeem Qureshi" userId="6ec65e6859565661" providerId="Windows Live" clId="Web-{46553A4C-57ED-4EB2-B142-D7F07F19CD3F}" dt="2022-06-16T12:53:42.905" v="40"/>
          <ac:spMkLst>
            <pc:docMk/>
            <pc:sldMk cId="3805682954" sldId="278"/>
            <ac:spMk id="28" creationId="{074B4F7D-14B2-478B-8BF5-01E4E0C5D263}"/>
          </ac:spMkLst>
        </pc:spChg>
      </pc:sldChg>
      <pc:sldChg chg="addSp delSp modSp new del mod modClrScheme chgLayout">
        <pc:chgData name="Naeem Qureshi" userId="6ec65e6859565661" providerId="Windows Live" clId="Web-{46553A4C-57ED-4EB2-B142-D7F07F19CD3F}" dt="2022-06-16T12:57:35.253" v="51"/>
        <pc:sldMkLst>
          <pc:docMk/>
          <pc:sldMk cId="2803263730" sldId="279"/>
        </pc:sldMkLst>
        <pc:spChg chg="add mod">
          <ac:chgData name="Naeem Qureshi" userId="6ec65e6859565661" providerId="Windows Live" clId="Web-{46553A4C-57ED-4EB2-B142-D7F07F19CD3F}" dt="2022-06-16T12:56:47.377" v="50"/>
          <ac:spMkLst>
            <pc:docMk/>
            <pc:sldMk cId="2803263730" sldId="279"/>
            <ac:spMk id="3" creationId="{E1A3427D-E380-1F0B-4573-4F53F34BB169}"/>
          </ac:spMkLst>
        </pc:spChg>
        <pc:spChg chg="add mod">
          <ac:chgData name="Naeem Qureshi" userId="6ec65e6859565661" providerId="Windows Live" clId="Web-{46553A4C-57ED-4EB2-B142-D7F07F19CD3F}" dt="2022-06-16T12:56:47.377" v="50"/>
          <ac:spMkLst>
            <pc:docMk/>
            <pc:sldMk cId="2803263730" sldId="279"/>
            <ac:spMk id="4" creationId="{F7960E1F-D8D7-6F33-B3F3-77C74BF3159F}"/>
          </ac:spMkLst>
        </pc:spChg>
        <pc:picChg chg="add del mod">
          <ac:chgData name="Naeem Qureshi" userId="6ec65e6859565661" providerId="Windows Live" clId="Web-{46553A4C-57ED-4EB2-B142-D7F07F19CD3F}" dt="2022-06-16T12:56:44.143" v="49"/>
          <ac:picMkLst>
            <pc:docMk/>
            <pc:sldMk cId="2803263730" sldId="279"/>
            <ac:picMk id="2" creationId="{D4182E4D-364E-F963-561C-D86252B7C67A}"/>
          </ac:picMkLst>
        </pc:picChg>
      </pc:sldChg>
      <pc:sldChg chg="addSp delSp modSp new del mod setBg">
        <pc:chgData name="Naeem Qureshi" userId="6ec65e6859565661" providerId="Windows Live" clId="Web-{46553A4C-57ED-4EB2-B142-D7F07F19CD3F}" dt="2022-06-16T12:48:07.007" v="30"/>
        <pc:sldMkLst>
          <pc:docMk/>
          <pc:sldMk cId="3122950300" sldId="279"/>
        </pc:sldMkLst>
        <pc:spChg chg="add del">
          <ac:chgData name="Naeem Qureshi" userId="6ec65e6859565661" providerId="Windows Live" clId="Web-{46553A4C-57ED-4EB2-B142-D7F07F19CD3F}" dt="2022-06-16T12:47:47.241" v="25"/>
          <ac:spMkLst>
            <pc:docMk/>
            <pc:sldMk cId="3122950300" sldId="279"/>
            <ac:spMk id="7" creationId="{42A4FC2C-047E-45A5-965D-8E1E3BF09BC6}"/>
          </ac:spMkLst>
        </pc:spChg>
        <pc:spChg chg="add del">
          <ac:chgData name="Naeem Qureshi" userId="6ec65e6859565661" providerId="Windows Live" clId="Web-{46553A4C-57ED-4EB2-B142-D7F07F19CD3F}" dt="2022-06-16T12:47:52.194" v="27"/>
          <ac:spMkLst>
            <pc:docMk/>
            <pc:sldMk cId="3122950300" sldId="279"/>
            <ac:spMk id="9" creationId="{E2384209-CB15-4CDF-9D31-C44FD9A3F20D}"/>
          </ac:spMkLst>
        </pc:spChg>
        <pc:spChg chg="add del">
          <ac:chgData name="Naeem Qureshi" userId="6ec65e6859565661" providerId="Windows Live" clId="Web-{46553A4C-57ED-4EB2-B142-D7F07F19CD3F}" dt="2022-06-16T12:47:52.194" v="27"/>
          <ac:spMkLst>
            <pc:docMk/>
            <pc:sldMk cId="3122950300" sldId="279"/>
            <ac:spMk id="10" creationId="{AB8C311F-7253-4AED-9701-7FC0708C41C7}"/>
          </ac:spMkLst>
        </pc:spChg>
        <pc:spChg chg="add del">
          <ac:chgData name="Naeem Qureshi" userId="6ec65e6859565661" providerId="Windows Live" clId="Web-{46553A4C-57ED-4EB2-B142-D7F07F19CD3F}" dt="2022-06-16T12:47:52.194" v="27"/>
          <ac:spMkLst>
            <pc:docMk/>
            <pc:sldMk cId="3122950300" sldId="279"/>
            <ac:spMk id="11" creationId="{2633B3B5-CC90-43F0-8714-D31D1F3F0209}"/>
          </ac:spMkLst>
        </pc:spChg>
        <pc:spChg chg="add del">
          <ac:chgData name="Naeem Qureshi" userId="6ec65e6859565661" providerId="Windows Live" clId="Web-{46553A4C-57ED-4EB2-B142-D7F07F19CD3F}" dt="2022-06-16T12:47:52.194" v="27"/>
          <ac:spMkLst>
            <pc:docMk/>
            <pc:sldMk cId="3122950300" sldId="279"/>
            <ac:spMk id="13" creationId="{A8D57A06-A426-446D-B02C-A2DC6B62E45E}"/>
          </ac:spMkLst>
        </pc:spChg>
        <pc:spChg chg="add">
          <ac:chgData name="Naeem Qureshi" userId="6ec65e6859565661" providerId="Windows Live" clId="Web-{46553A4C-57ED-4EB2-B142-D7F07F19CD3F}" dt="2022-06-16T12:47:52.194" v="28"/>
          <ac:spMkLst>
            <pc:docMk/>
            <pc:sldMk cId="3122950300" sldId="279"/>
            <ac:spMk id="15" creationId="{32BC26D8-82FB-445E-AA49-62A77D7C1EE0}"/>
          </ac:spMkLst>
        </pc:spChg>
        <pc:spChg chg="add">
          <ac:chgData name="Naeem Qureshi" userId="6ec65e6859565661" providerId="Windows Live" clId="Web-{46553A4C-57ED-4EB2-B142-D7F07F19CD3F}" dt="2022-06-16T12:47:52.194" v="28"/>
          <ac:spMkLst>
            <pc:docMk/>
            <pc:sldMk cId="3122950300" sldId="279"/>
            <ac:spMk id="16" creationId="{CB44330D-EA18-4254-AA95-EB49948539B8}"/>
          </ac:spMkLst>
        </pc:spChg>
        <pc:picChg chg="add mod">
          <ac:chgData name="Naeem Qureshi" userId="6ec65e6859565661" providerId="Windows Live" clId="Web-{46553A4C-57ED-4EB2-B142-D7F07F19CD3F}" dt="2022-06-16T12:47:58.975" v="29" actId="1076"/>
          <ac:picMkLst>
            <pc:docMk/>
            <pc:sldMk cId="3122950300" sldId="279"/>
            <ac:picMk id="2" creationId="{06A5BC86-AEBF-13EA-7ECF-4F04D6B306B7}"/>
          </ac:picMkLst>
        </pc:picChg>
      </pc:sldChg>
      <pc:sldChg chg="addSp delSp modSp new del mod modClrScheme chgLayout">
        <pc:chgData name="Naeem Qureshi" userId="6ec65e6859565661" providerId="Windows Live" clId="Web-{46553A4C-57ED-4EB2-B142-D7F07F19CD3F}" dt="2022-06-16T12:46:21.817" v="20"/>
        <pc:sldMkLst>
          <pc:docMk/>
          <pc:sldMk cId="3503072973" sldId="279"/>
        </pc:sldMkLst>
        <pc:spChg chg="del">
          <ac:chgData name="Naeem Qureshi" userId="6ec65e6859565661" providerId="Windows Live" clId="Web-{46553A4C-57ED-4EB2-B142-D7F07F19CD3F}" dt="2022-06-16T12:44:29.549" v="13"/>
          <ac:spMkLst>
            <pc:docMk/>
            <pc:sldMk cId="3503072973" sldId="279"/>
            <ac:spMk id="2" creationId="{AD1773FF-CB81-5826-296E-BA02FC08D2D4}"/>
          </ac:spMkLst>
        </pc:spChg>
        <pc:spChg chg="del">
          <ac:chgData name="Naeem Qureshi" userId="6ec65e6859565661" providerId="Windows Live" clId="Web-{46553A4C-57ED-4EB2-B142-D7F07F19CD3F}" dt="2022-06-16T12:44:29.549" v="13"/>
          <ac:spMkLst>
            <pc:docMk/>
            <pc:sldMk cId="3503072973" sldId="279"/>
            <ac:spMk id="3" creationId="{029DD83D-193D-747D-C4EC-66B2FE063157}"/>
          </ac:spMkLst>
        </pc:spChg>
        <pc:spChg chg="add mod">
          <ac:chgData name="Naeem Qureshi" userId="6ec65e6859565661" providerId="Windows Live" clId="Web-{46553A4C-57ED-4EB2-B142-D7F07F19CD3F}" dt="2022-06-16T12:44:42.237" v="16"/>
          <ac:spMkLst>
            <pc:docMk/>
            <pc:sldMk cId="3503072973" sldId="279"/>
            <ac:spMk id="5" creationId="{EEC6A8B2-353C-F23F-0CA0-9564B1CF9006}"/>
          </ac:spMkLst>
        </pc:spChg>
        <pc:spChg chg="add mod">
          <ac:chgData name="Naeem Qureshi" userId="6ec65e6859565661" providerId="Windows Live" clId="Web-{46553A4C-57ED-4EB2-B142-D7F07F19CD3F}" dt="2022-06-16T12:44:42.237" v="16"/>
          <ac:spMkLst>
            <pc:docMk/>
            <pc:sldMk cId="3503072973" sldId="279"/>
            <ac:spMk id="6" creationId="{B62A8DE8-F18C-9F31-AF21-E0E706C79D2B}"/>
          </ac:spMkLst>
        </pc:spChg>
        <pc:picChg chg="add del mod">
          <ac:chgData name="Naeem Qureshi" userId="6ec65e6859565661" providerId="Windows Live" clId="Web-{46553A4C-57ED-4EB2-B142-D7F07F19CD3F}" dt="2022-06-16T12:44:38.065" v="15"/>
          <ac:picMkLst>
            <pc:docMk/>
            <pc:sldMk cId="3503072973" sldId="279"/>
            <ac:picMk id="4" creationId="{1381412A-6549-F098-7037-E2DA0AD00F8B}"/>
          </ac:picMkLst>
        </pc:picChg>
      </pc:sldChg>
      <pc:sldChg chg="new del">
        <pc:chgData name="Naeem Qureshi" userId="6ec65e6859565661" providerId="Windows Live" clId="Web-{46553A4C-57ED-4EB2-B142-D7F07F19CD3F}" dt="2022-06-16T12:48:50.430" v="36"/>
        <pc:sldMkLst>
          <pc:docMk/>
          <pc:sldMk cId="3556435098" sldId="279"/>
        </pc:sldMkLst>
      </pc:sldChg>
      <pc:sldChg chg="addSp new del">
        <pc:chgData name="Naeem Qureshi" userId="6ec65e6859565661" providerId="Windows Live" clId="Web-{46553A4C-57ED-4EB2-B142-D7F07F19CD3F}" dt="2022-06-16T12:55:50.720" v="46"/>
        <pc:sldMkLst>
          <pc:docMk/>
          <pc:sldMk cId="3848899150" sldId="279"/>
        </pc:sldMkLst>
        <pc:spChg chg="add">
          <ac:chgData name="Naeem Qureshi" userId="6ec65e6859565661" providerId="Windows Live" clId="Web-{46553A4C-57ED-4EB2-B142-D7F07F19CD3F}" dt="2022-06-16T12:55:03.719" v="42"/>
          <ac:spMkLst>
            <pc:docMk/>
            <pc:sldMk cId="3848899150" sldId="279"/>
            <ac:spMk id="4" creationId="{30E0A2F0-8156-391D-55B6-A2D31F565A49}"/>
          </ac:spMkLst>
        </pc:spChg>
      </pc:sldChg>
      <pc:sldChg chg="addSp modSp new del">
        <pc:chgData name="Naeem Qureshi" userId="6ec65e6859565661" providerId="Windows Live" clId="Web-{46553A4C-57ED-4EB2-B142-D7F07F19CD3F}" dt="2022-06-16T12:55:45.657" v="45"/>
        <pc:sldMkLst>
          <pc:docMk/>
          <pc:sldMk cId="707584055" sldId="280"/>
        </pc:sldMkLst>
        <pc:picChg chg="add mod">
          <ac:chgData name="Naeem Qureshi" userId="6ec65e6859565661" providerId="Windows Live" clId="Web-{46553A4C-57ED-4EB2-B142-D7F07F19CD3F}" dt="2022-06-16T12:55:23.579" v="44"/>
          <ac:picMkLst>
            <pc:docMk/>
            <pc:sldMk cId="707584055" sldId="280"/>
            <ac:picMk id="2" creationId="{9E4B1439-7B47-3078-08B3-2F9FFF3960D5}"/>
          </ac:picMkLst>
        </pc:picChg>
      </pc:sldChg>
      <pc:sldChg chg="new del">
        <pc:chgData name="Naeem Qureshi" userId="6ec65e6859565661" providerId="Windows Live" clId="Web-{46553A4C-57ED-4EB2-B142-D7F07F19CD3F}" dt="2022-06-16T12:46:26.551" v="21"/>
        <pc:sldMkLst>
          <pc:docMk/>
          <pc:sldMk cId="2217039671" sldId="280"/>
        </pc:sldMkLst>
      </pc:sldChg>
      <pc:sldChg chg="addSp delSp modSp new del">
        <pc:chgData name="Naeem Qureshi" userId="6ec65e6859565661" providerId="Windows Live" clId="Web-{46553A4C-57ED-4EB2-B142-D7F07F19CD3F}" dt="2022-06-16T12:48:47.336" v="35"/>
        <pc:sldMkLst>
          <pc:docMk/>
          <pc:sldMk cId="3724969242" sldId="280"/>
        </pc:sldMkLst>
        <pc:picChg chg="add del mod">
          <ac:chgData name="Naeem Qureshi" userId="6ec65e6859565661" providerId="Windows Live" clId="Web-{46553A4C-57ED-4EB2-B142-D7F07F19CD3F}" dt="2022-06-16T12:48:41.804" v="34"/>
          <ac:picMkLst>
            <pc:docMk/>
            <pc:sldMk cId="3724969242" sldId="280"/>
            <ac:picMk id="2" creationId="{0F58A1A0-49E2-EBE0-166C-AF79A15B4FC5}"/>
          </ac:picMkLst>
        </pc:picChg>
      </pc:sldChg>
    </pc:docChg>
  </pc:docChgLst>
  <pc:docChgLst>
    <pc:chgData name="Naeem Qureshi" userId="6ec65e6859565661" providerId="Windows Live" clId="Web-{1A75849F-5BD8-4323-B7DC-E72BC3C4F265}"/>
    <pc:docChg chg="modSld">
      <pc:chgData name="Naeem Qureshi" userId="6ec65e6859565661" providerId="Windows Live" clId="Web-{1A75849F-5BD8-4323-B7DC-E72BC3C4F265}" dt="2022-06-14T17:32:24.572" v="4"/>
      <pc:docMkLst>
        <pc:docMk/>
      </pc:docMkLst>
      <pc:sldChg chg="addSp delSp modSp mod modClrScheme modShow chgLayout">
        <pc:chgData name="Naeem Qureshi" userId="6ec65e6859565661" providerId="Windows Live" clId="Web-{1A75849F-5BD8-4323-B7DC-E72BC3C4F265}" dt="2022-06-14T17:32:24.572" v="4"/>
        <pc:sldMkLst>
          <pc:docMk/>
          <pc:sldMk cId="1174217560" sldId="259"/>
        </pc:sldMkLst>
        <pc:spChg chg="del">
          <ac:chgData name="Naeem Qureshi" userId="6ec65e6859565661" providerId="Windows Live" clId="Web-{1A75849F-5BD8-4323-B7DC-E72BC3C4F265}" dt="2022-06-14T17:30:27.912" v="0"/>
          <ac:spMkLst>
            <pc:docMk/>
            <pc:sldMk cId="1174217560" sldId="259"/>
            <ac:spMk id="2" creationId="{6B7D3225-4CF6-4993-2496-C11177DA7677}"/>
          </ac:spMkLst>
        </pc:spChg>
        <pc:spChg chg="del">
          <ac:chgData name="Naeem Qureshi" userId="6ec65e6859565661" providerId="Windows Live" clId="Web-{1A75849F-5BD8-4323-B7DC-E72BC3C4F265}" dt="2022-06-14T17:30:27.912" v="0"/>
          <ac:spMkLst>
            <pc:docMk/>
            <pc:sldMk cId="1174217560" sldId="259"/>
            <ac:spMk id="3" creationId="{168D13C0-103C-DEE4-90DA-BAC910529389}"/>
          </ac:spMkLst>
        </pc:spChg>
        <pc:spChg chg="add">
          <ac:chgData name="Naeem Qureshi" userId="6ec65e6859565661" providerId="Windows Live" clId="Web-{1A75849F-5BD8-4323-B7DC-E72BC3C4F265}" dt="2022-06-14T17:30:42.069" v="1"/>
          <ac:spMkLst>
            <pc:docMk/>
            <pc:sldMk cId="1174217560" sldId="259"/>
            <ac:spMk id="4" creationId="{1BDA0F04-8054-B2FD-564D-9C846E891BDF}"/>
          </ac:spMkLst>
        </pc:spChg>
        <pc:spChg chg="add">
          <ac:chgData name="Naeem Qureshi" userId="6ec65e6859565661" providerId="Windows Live" clId="Web-{1A75849F-5BD8-4323-B7DC-E72BC3C4F265}" dt="2022-06-14T17:31:06.726" v="2"/>
          <ac:spMkLst>
            <pc:docMk/>
            <pc:sldMk cId="1174217560" sldId="259"/>
            <ac:spMk id="5" creationId="{3AD03EC9-B240-EB41-D9CD-6D28954C8FD1}"/>
          </ac:spMkLst>
        </pc:spChg>
        <pc:picChg chg="add mod">
          <ac:chgData name="Naeem Qureshi" userId="6ec65e6859565661" providerId="Windows Live" clId="Web-{1A75849F-5BD8-4323-B7DC-E72BC3C4F265}" dt="2022-06-14T17:32:24.572" v="4"/>
          <ac:picMkLst>
            <pc:docMk/>
            <pc:sldMk cId="1174217560" sldId="259"/>
            <ac:picMk id="6" creationId="{270D0F31-B56F-5FC6-F391-1AFC7F243E9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8D2AD-028D-4B49-969C-74B3F0C1B54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2A8419E-C724-4C68-9D1C-796BEAE901AA}">
      <dgm:prSet/>
      <dgm:spPr/>
      <dgm:t>
        <a:bodyPr/>
        <a:lstStyle/>
        <a:p>
          <a:r>
            <a:rPr lang="en-GB" dirty="0"/>
            <a:t>Atrial fibrillation (AF) and heart failure (HF) frequently coexist and can be challenging to treat.</a:t>
          </a:r>
          <a:endParaRPr lang="en-US" dirty="0"/>
        </a:p>
      </dgm:t>
    </dgm:pt>
    <dgm:pt modelId="{DF3FA96B-900A-4D92-AC32-5560F16345AA}" type="parTrans" cxnId="{9A502A99-30B5-41C6-9A0E-DB298B92FB90}">
      <dgm:prSet/>
      <dgm:spPr/>
      <dgm:t>
        <a:bodyPr/>
        <a:lstStyle/>
        <a:p>
          <a:endParaRPr lang="en-US"/>
        </a:p>
      </dgm:t>
    </dgm:pt>
    <dgm:pt modelId="{2957732F-5EA0-4A31-8778-3DCF4882D821}" type="sibTrans" cxnId="{9A502A99-30B5-41C6-9A0E-DB298B92FB90}">
      <dgm:prSet/>
      <dgm:spPr/>
      <dgm:t>
        <a:bodyPr/>
        <a:lstStyle/>
        <a:p>
          <a:endParaRPr lang="en-US"/>
        </a:p>
      </dgm:t>
    </dgm:pt>
    <dgm:pt modelId="{BD5BFD5C-BA04-4062-82B7-E8B7CA6AD1D3}">
      <dgm:prSet/>
      <dgm:spPr/>
      <dgm:t>
        <a:bodyPr/>
        <a:lstStyle/>
        <a:p>
          <a:r>
            <a:rPr lang="en-GB" dirty="0"/>
            <a:t>Pharmacologically based rhythm control of AF has not proven to be superior to rate control.</a:t>
          </a:r>
          <a:endParaRPr lang="en-US" dirty="0"/>
        </a:p>
      </dgm:t>
    </dgm:pt>
    <dgm:pt modelId="{BB432020-63F5-4C40-ADE9-D9816D08CE6F}" type="parTrans" cxnId="{8155DD91-3E92-4F5F-8473-B92BE0B458AA}">
      <dgm:prSet/>
      <dgm:spPr/>
      <dgm:t>
        <a:bodyPr/>
        <a:lstStyle/>
        <a:p>
          <a:endParaRPr lang="en-US"/>
        </a:p>
      </dgm:t>
    </dgm:pt>
    <dgm:pt modelId="{540B65C2-4709-4CD3-92AA-F682730DA11E}" type="sibTrans" cxnId="{8155DD91-3E92-4F5F-8473-B92BE0B458AA}">
      <dgm:prSet/>
      <dgm:spPr/>
      <dgm:t>
        <a:bodyPr/>
        <a:lstStyle/>
        <a:p>
          <a:endParaRPr lang="en-US"/>
        </a:p>
      </dgm:t>
    </dgm:pt>
    <dgm:pt modelId="{88747D9D-55BC-4E7D-B406-EA2FFB54BFF0}">
      <dgm:prSet/>
      <dgm:spPr/>
      <dgm:t>
        <a:bodyPr/>
        <a:lstStyle/>
        <a:p>
          <a:r>
            <a:rPr lang="en-GB" dirty="0"/>
            <a:t>Ablation-based rhythm control was compared with rate control to evaluate if clinical outcomes in patients with HF and AF could be improved.</a:t>
          </a:r>
          <a:endParaRPr lang="en-US" dirty="0"/>
        </a:p>
      </dgm:t>
    </dgm:pt>
    <dgm:pt modelId="{51862F7E-B292-4BCB-BC20-BA6B6CD06187}" type="parTrans" cxnId="{DF1F7D5D-3CF2-4AF5-80C8-C9D37BB38E76}">
      <dgm:prSet/>
      <dgm:spPr/>
      <dgm:t>
        <a:bodyPr/>
        <a:lstStyle/>
        <a:p>
          <a:endParaRPr lang="en-US"/>
        </a:p>
      </dgm:t>
    </dgm:pt>
    <dgm:pt modelId="{A2D464F3-CFE6-47BB-AD3C-9F18C1022D31}" type="sibTrans" cxnId="{DF1F7D5D-3CF2-4AF5-80C8-C9D37BB38E76}">
      <dgm:prSet/>
      <dgm:spPr/>
      <dgm:t>
        <a:bodyPr/>
        <a:lstStyle/>
        <a:p>
          <a:endParaRPr lang="en-US"/>
        </a:p>
      </dgm:t>
    </dgm:pt>
    <dgm:pt modelId="{5F995285-A647-43BC-9F6D-C4B6D675D419}" type="pres">
      <dgm:prSet presAssocID="{EE98D2AD-028D-4B49-969C-74B3F0C1B54E}" presName="vert0" presStyleCnt="0">
        <dgm:presLayoutVars>
          <dgm:dir/>
          <dgm:animOne val="branch"/>
          <dgm:animLvl val="lvl"/>
        </dgm:presLayoutVars>
      </dgm:prSet>
      <dgm:spPr/>
      <dgm:t>
        <a:bodyPr/>
        <a:lstStyle/>
        <a:p>
          <a:endParaRPr lang="en-US"/>
        </a:p>
      </dgm:t>
    </dgm:pt>
    <dgm:pt modelId="{B4C7ECAE-1F0D-4C27-B33F-9D3A408BB921}" type="pres">
      <dgm:prSet presAssocID="{12A8419E-C724-4C68-9D1C-796BEAE901AA}" presName="thickLine" presStyleLbl="alignNode1" presStyleIdx="0" presStyleCnt="3"/>
      <dgm:spPr/>
    </dgm:pt>
    <dgm:pt modelId="{73746AB7-DEC1-48E2-BA9A-639B4D9C4ECD}" type="pres">
      <dgm:prSet presAssocID="{12A8419E-C724-4C68-9D1C-796BEAE901AA}" presName="horz1" presStyleCnt="0"/>
      <dgm:spPr/>
    </dgm:pt>
    <dgm:pt modelId="{765040E6-C092-4776-97CA-E95206DF45F9}" type="pres">
      <dgm:prSet presAssocID="{12A8419E-C724-4C68-9D1C-796BEAE901AA}" presName="tx1" presStyleLbl="revTx" presStyleIdx="0" presStyleCnt="3"/>
      <dgm:spPr/>
      <dgm:t>
        <a:bodyPr/>
        <a:lstStyle/>
        <a:p>
          <a:endParaRPr lang="en-US"/>
        </a:p>
      </dgm:t>
    </dgm:pt>
    <dgm:pt modelId="{FD33E8E2-BFD6-4CC8-80A6-D65477C944E7}" type="pres">
      <dgm:prSet presAssocID="{12A8419E-C724-4C68-9D1C-796BEAE901AA}" presName="vert1" presStyleCnt="0"/>
      <dgm:spPr/>
    </dgm:pt>
    <dgm:pt modelId="{FE858AE6-EF36-41FB-816C-77EA98552126}" type="pres">
      <dgm:prSet presAssocID="{BD5BFD5C-BA04-4062-82B7-E8B7CA6AD1D3}" presName="thickLine" presStyleLbl="alignNode1" presStyleIdx="1" presStyleCnt="3"/>
      <dgm:spPr/>
    </dgm:pt>
    <dgm:pt modelId="{DDE89952-E611-4584-9181-B54BB10AD981}" type="pres">
      <dgm:prSet presAssocID="{BD5BFD5C-BA04-4062-82B7-E8B7CA6AD1D3}" presName="horz1" presStyleCnt="0"/>
      <dgm:spPr/>
    </dgm:pt>
    <dgm:pt modelId="{B55DCE2B-829A-4E04-A603-DD08BCFF6D4D}" type="pres">
      <dgm:prSet presAssocID="{BD5BFD5C-BA04-4062-82B7-E8B7CA6AD1D3}" presName="tx1" presStyleLbl="revTx" presStyleIdx="1" presStyleCnt="3"/>
      <dgm:spPr/>
      <dgm:t>
        <a:bodyPr/>
        <a:lstStyle/>
        <a:p>
          <a:endParaRPr lang="en-US"/>
        </a:p>
      </dgm:t>
    </dgm:pt>
    <dgm:pt modelId="{7E50EC5B-4484-4252-ADFB-037BC9337EEE}" type="pres">
      <dgm:prSet presAssocID="{BD5BFD5C-BA04-4062-82B7-E8B7CA6AD1D3}" presName="vert1" presStyleCnt="0"/>
      <dgm:spPr/>
    </dgm:pt>
    <dgm:pt modelId="{09826313-8706-4132-9581-2A70C212C65F}" type="pres">
      <dgm:prSet presAssocID="{88747D9D-55BC-4E7D-B406-EA2FFB54BFF0}" presName="thickLine" presStyleLbl="alignNode1" presStyleIdx="2" presStyleCnt="3"/>
      <dgm:spPr/>
    </dgm:pt>
    <dgm:pt modelId="{768FE578-400F-4D7F-AC65-0B25CFD95622}" type="pres">
      <dgm:prSet presAssocID="{88747D9D-55BC-4E7D-B406-EA2FFB54BFF0}" presName="horz1" presStyleCnt="0"/>
      <dgm:spPr/>
    </dgm:pt>
    <dgm:pt modelId="{A075F555-C32E-45D3-9E50-E924BB8BC225}" type="pres">
      <dgm:prSet presAssocID="{88747D9D-55BC-4E7D-B406-EA2FFB54BFF0}" presName="tx1" presStyleLbl="revTx" presStyleIdx="2" presStyleCnt="3"/>
      <dgm:spPr/>
      <dgm:t>
        <a:bodyPr/>
        <a:lstStyle/>
        <a:p>
          <a:endParaRPr lang="en-US"/>
        </a:p>
      </dgm:t>
    </dgm:pt>
    <dgm:pt modelId="{006E17CA-0F33-4103-A2DA-FEF2518C5122}" type="pres">
      <dgm:prSet presAssocID="{88747D9D-55BC-4E7D-B406-EA2FFB54BFF0}" presName="vert1" presStyleCnt="0"/>
      <dgm:spPr/>
    </dgm:pt>
  </dgm:ptLst>
  <dgm:cxnLst>
    <dgm:cxn modelId="{8155DD91-3E92-4F5F-8473-B92BE0B458AA}" srcId="{EE98D2AD-028D-4B49-969C-74B3F0C1B54E}" destId="{BD5BFD5C-BA04-4062-82B7-E8B7CA6AD1D3}" srcOrd="1" destOrd="0" parTransId="{BB432020-63F5-4C40-ADE9-D9816D08CE6F}" sibTransId="{540B65C2-4709-4CD3-92AA-F682730DA11E}"/>
    <dgm:cxn modelId="{84470385-DB79-4B18-B536-5D899E384C45}" type="presOf" srcId="{BD5BFD5C-BA04-4062-82B7-E8B7CA6AD1D3}" destId="{B55DCE2B-829A-4E04-A603-DD08BCFF6D4D}" srcOrd="0" destOrd="0" presId="urn:microsoft.com/office/officeart/2008/layout/LinedList"/>
    <dgm:cxn modelId="{B69A7AE4-5E19-469A-A307-049020C44F2C}" type="presOf" srcId="{12A8419E-C724-4C68-9D1C-796BEAE901AA}" destId="{765040E6-C092-4776-97CA-E95206DF45F9}" srcOrd="0" destOrd="0" presId="urn:microsoft.com/office/officeart/2008/layout/LinedList"/>
    <dgm:cxn modelId="{A630E232-2623-4D5A-8059-5DDCAF6A16BF}" type="presOf" srcId="{EE98D2AD-028D-4B49-969C-74B3F0C1B54E}" destId="{5F995285-A647-43BC-9F6D-C4B6D675D419}" srcOrd="0" destOrd="0" presId="urn:microsoft.com/office/officeart/2008/layout/LinedList"/>
    <dgm:cxn modelId="{9A502A99-30B5-41C6-9A0E-DB298B92FB90}" srcId="{EE98D2AD-028D-4B49-969C-74B3F0C1B54E}" destId="{12A8419E-C724-4C68-9D1C-796BEAE901AA}" srcOrd="0" destOrd="0" parTransId="{DF3FA96B-900A-4D92-AC32-5560F16345AA}" sibTransId="{2957732F-5EA0-4A31-8778-3DCF4882D821}"/>
    <dgm:cxn modelId="{5D3647DB-7E20-40ED-B23F-BA1F6C2B38AD}" type="presOf" srcId="{88747D9D-55BC-4E7D-B406-EA2FFB54BFF0}" destId="{A075F555-C32E-45D3-9E50-E924BB8BC225}" srcOrd="0" destOrd="0" presId="urn:microsoft.com/office/officeart/2008/layout/LinedList"/>
    <dgm:cxn modelId="{DF1F7D5D-3CF2-4AF5-80C8-C9D37BB38E76}" srcId="{EE98D2AD-028D-4B49-969C-74B3F0C1B54E}" destId="{88747D9D-55BC-4E7D-B406-EA2FFB54BFF0}" srcOrd="2" destOrd="0" parTransId="{51862F7E-B292-4BCB-BC20-BA6B6CD06187}" sibTransId="{A2D464F3-CFE6-47BB-AD3C-9F18C1022D31}"/>
    <dgm:cxn modelId="{34AF8DF5-090D-46A9-9B7F-FEB33E5A7C47}" type="presParOf" srcId="{5F995285-A647-43BC-9F6D-C4B6D675D419}" destId="{B4C7ECAE-1F0D-4C27-B33F-9D3A408BB921}" srcOrd="0" destOrd="0" presId="urn:microsoft.com/office/officeart/2008/layout/LinedList"/>
    <dgm:cxn modelId="{1193385B-A5A2-485B-8A02-2DCEBFD690B2}" type="presParOf" srcId="{5F995285-A647-43BC-9F6D-C4B6D675D419}" destId="{73746AB7-DEC1-48E2-BA9A-639B4D9C4ECD}" srcOrd="1" destOrd="0" presId="urn:microsoft.com/office/officeart/2008/layout/LinedList"/>
    <dgm:cxn modelId="{0B349B54-8666-4CFF-A3A7-8BAF5C372043}" type="presParOf" srcId="{73746AB7-DEC1-48E2-BA9A-639B4D9C4ECD}" destId="{765040E6-C092-4776-97CA-E95206DF45F9}" srcOrd="0" destOrd="0" presId="urn:microsoft.com/office/officeart/2008/layout/LinedList"/>
    <dgm:cxn modelId="{8F196E48-FCBF-4706-A26A-1E4C3D3CDD22}" type="presParOf" srcId="{73746AB7-DEC1-48E2-BA9A-639B4D9C4ECD}" destId="{FD33E8E2-BFD6-4CC8-80A6-D65477C944E7}" srcOrd="1" destOrd="0" presId="urn:microsoft.com/office/officeart/2008/layout/LinedList"/>
    <dgm:cxn modelId="{8ADA0F3E-4239-4122-9E32-D36844790F59}" type="presParOf" srcId="{5F995285-A647-43BC-9F6D-C4B6D675D419}" destId="{FE858AE6-EF36-41FB-816C-77EA98552126}" srcOrd="2" destOrd="0" presId="urn:microsoft.com/office/officeart/2008/layout/LinedList"/>
    <dgm:cxn modelId="{9B373E7A-5915-4FFF-A915-2D4C0EDD2DAD}" type="presParOf" srcId="{5F995285-A647-43BC-9F6D-C4B6D675D419}" destId="{DDE89952-E611-4584-9181-B54BB10AD981}" srcOrd="3" destOrd="0" presId="urn:microsoft.com/office/officeart/2008/layout/LinedList"/>
    <dgm:cxn modelId="{379EAE2A-D002-4C70-B3D2-0A4FD4AF5852}" type="presParOf" srcId="{DDE89952-E611-4584-9181-B54BB10AD981}" destId="{B55DCE2B-829A-4E04-A603-DD08BCFF6D4D}" srcOrd="0" destOrd="0" presId="urn:microsoft.com/office/officeart/2008/layout/LinedList"/>
    <dgm:cxn modelId="{ED9C3C74-D9CB-49C9-A1D0-98E6C0729C50}" type="presParOf" srcId="{DDE89952-E611-4584-9181-B54BB10AD981}" destId="{7E50EC5B-4484-4252-ADFB-037BC9337EEE}" srcOrd="1" destOrd="0" presId="urn:microsoft.com/office/officeart/2008/layout/LinedList"/>
    <dgm:cxn modelId="{12E9BB75-CCA1-4A15-B756-131B977881F1}" type="presParOf" srcId="{5F995285-A647-43BC-9F6D-C4B6D675D419}" destId="{09826313-8706-4132-9581-2A70C212C65F}" srcOrd="4" destOrd="0" presId="urn:microsoft.com/office/officeart/2008/layout/LinedList"/>
    <dgm:cxn modelId="{0FE767EB-AF85-4856-B72A-C4CDB58F09A7}" type="presParOf" srcId="{5F995285-A647-43BC-9F6D-C4B6D675D419}" destId="{768FE578-400F-4D7F-AC65-0B25CFD95622}" srcOrd="5" destOrd="0" presId="urn:microsoft.com/office/officeart/2008/layout/LinedList"/>
    <dgm:cxn modelId="{7BC4BBF3-C3F6-425C-AF75-97DD768BA619}" type="presParOf" srcId="{768FE578-400F-4D7F-AC65-0B25CFD95622}" destId="{A075F555-C32E-45D3-9E50-E924BB8BC225}" srcOrd="0" destOrd="0" presId="urn:microsoft.com/office/officeart/2008/layout/LinedList"/>
    <dgm:cxn modelId="{522DB633-E999-46CF-96CD-8D2D3746C865}" type="presParOf" srcId="{768FE578-400F-4D7F-AC65-0B25CFD95622}" destId="{006E17CA-0F33-4103-A2DA-FEF2518C51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ECAE-1F0D-4C27-B33F-9D3A408BB921}">
      <dsp:nvSpPr>
        <dsp:cNvPr id="0" name=""/>
        <dsp:cNvSpPr/>
      </dsp:nvSpPr>
      <dsp:spPr>
        <a:xfrm>
          <a:off x="0" y="2027"/>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040E6-C092-4776-97CA-E95206DF45F9}">
      <dsp:nvSpPr>
        <dsp:cNvPr id="0" name=""/>
        <dsp:cNvSpPr/>
      </dsp:nvSpPr>
      <dsp:spPr>
        <a:xfrm>
          <a:off x="0" y="2027"/>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Atrial fibrillation (AF) and heart failure (HF) frequently coexist and can be challenging to treat.</a:t>
          </a:r>
          <a:endParaRPr lang="en-US" sz="2100" kern="1200" dirty="0"/>
        </a:p>
      </dsp:txBody>
      <dsp:txXfrm>
        <a:off x="0" y="2027"/>
        <a:ext cx="5175384" cy="1382683"/>
      </dsp:txXfrm>
    </dsp:sp>
    <dsp:sp modelId="{FE858AE6-EF36-41FB-816C-77EA98552126}">
      <dsp:nvSpPr>
        <dsp:cNvPr id="0" name=""/>
        <dsp:cNvSpPr/>
      </dsp:nvSpPr>
      <dsp:spPr>
        <a:xfrm>
          <a:off x="0" y="138471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DCE2B-829A-4E04-A603-DD08BCFF6D4D}">
      <dsp:nvSpPr>
        <dsp:cNvPr id="0" name=""/>
        <dsp:cNvSpPr/>
      </dsp:nvSpPr>
      <dsp:spPr>
        <a:xfrm>
          <a:off x="0" y="1384711"/>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Pharmacologically based rhythm control of AF has not proven to be superior to rate control.</a:t>
          </a:r>
          <a:endParaRPr lang="en-US" sz="2100" kern="1200" dirty="0"/>
        </a:p>
      </dsp:txBody>
      <dsp:txXfrm>
        <a:off x="0" y="1384711"/>
        <a:ext cx="5175384" cy="1382683"/>
      </dsp:txXfrm>
    </dsp:sp>
    <dsp:sp modelId="{09826313-8706-4132-9581-2A70C212C65F}">
      <dsp:nvSpPr>
        <dsp:cNvPr id="0" name=""/>
        <dsp:cNvSpPr/>
      </dsp:nvSpPr>
      <dsp:spPr>
        <a:xfrm>
          <a:off x="0" y="2767394"/>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5F555-C32E-45D3-9E50-E924BB8BC225}">
      <dsp:nvSpPr>
        <dsp:cNvPr id="0" name=""/>
        <dsp:cNvSpPr/>
      </dsp:nvSpPr>
      <dsp:spPr>
        <a:xfrm>
          <a:off x="0" y="2767394"/>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a:t>Ablation-based rhythm control was compared with rate control to evaluate if clinical outcomes in patients with HF and AF could be improved.</a:t>
          </a:r>
          <a:endParaRPr lang="en-US" sz="2100" kern="1200" dirty="0"/>
        </a:p>
      </dsp:txBody>
      <dsp:txXfrm>
        <a:off x="0" y="2767394"/>
        <a:ext cx="5175384" cy="13826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116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00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751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7335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1097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9889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6657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0265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59352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304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4746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2891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3950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7066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9161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4335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073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74855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23258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24689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53668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3928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613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74625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98550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791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4300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25236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27406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39767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846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2068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301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5385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6786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425435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57060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55778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244423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82331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53344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23134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21217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6072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7201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79046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26465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54119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03219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00353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11059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59149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24941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97976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430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0878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0292117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61311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908201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95333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84574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28990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43821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405997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07753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9529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40704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71860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273406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003903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06132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64357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114280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82444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63084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110916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2465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0763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62468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91125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264007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821411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58116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60820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573545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952897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5005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089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1502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271749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881894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225219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463306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154650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452567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46CE7D5-CF57-46EF-B807-FDD0502418D4}" type="datetimeFigureOut">
              <a:rPr lang="en-GB" smtClean="0">
                <a:solidFill>
                  <a:prstClr val="black">
                    <a:tint val="75000"/>
                  </a:prstClr>
                </a:solidFill>
              </a:rPr>
              <a:pPr defTabSz="685800"/>
              <a:t>16/06/2022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30EA680-D336-4FF7-8B7A-9848BB0A1C32}"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040346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3002" y="1999615"/>
            <a:ext cx="6858000" cy="2764028"/>
          </a:xfrm>
        </p:spPr>
        <p:txBody>
          <a:bodyPr anchor="ctr">
            <a:normAutofit/>
          </a:bodyPr>
          <a:lstStyle/>
          <a:p>
            <a:r>
              <a:rPr lang="en-GB" sz="4400" dirty="0">
                <a:cs typeface="Calibri Light"/>
              </a:rPr>
              <a:t>RAFT-AF TRIAL</a:t>
            </a:r>
            <a:r>
              <a:rPr lang="en-GB" sz="6300" dirty="0">
                <a:cs typeface="Calibri Light"/>
              </a:rPr>
              <a:t> </a:t>
            </a:r>
            <a:endParaRPr lang="en-GB" sz="6300" dirty="0"/>
          </a:p>
        </p:txBody>
      </p:sp>
      <p:sp>
        <p:nvSpPr>
          <p:cNvPr id="3" name="Subtitle 2"/>
          <p:cNvSpPr>
            <a:spLocks noGrp="1"/>
          </p:cNvSpPr>
          <p:nvPr>
            <p:ph type="subTitle" idx="1"/>
          </p:nvPr>
        </p:nvSpPr>
        <p:spPr>
          <a:xfrm>
            <a:off x="1475184" y="5645150"/>
            <a:ext cx="6193632" cy="631825"/>
          </a:xfrm>
        </p:spPr>
        <p:txBody>
          <a:bodyPr anchor="ctr">
            <a:normAutofit/>
          </a:bodyPr>
          <a:lstStyle/>
          <a:p>
            <a:r>
              <a:rPr lang="en-GB" dirty="0">
                <a:cs typeface="Calibri"/>
              </a:rPr>
              <a:t>DR. NAEEM QURESHI</a:t>
            </a:r>
            <a:endParaRPr lang="en-GB"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Increased mortality among patients taking digoxin—analysis from the AFFIRM  study or Lack of evidence of increased mortality among patients with  atrial.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942"/>
            <a:ext cx="9299575" cy="687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7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D55FBA82-A1F4-F6AD-9121-3F86369B5262}"/>
              </a:ext>
            </a:extLst>
          </p:cNvPr>
          <p:cNvPicPr>
            <a:picLocks noChangeAspect="1"/>
          </p:cNvPicPr>
          <p:nvPr/>
        </p:nvPicPr>
        <p:blipFill>
          <a:blip r:embed="rId2"/>
          <a:stretch>
            <a:fillRect/>
          </a:stretch>
        </p:blipFill>
        <p:spPr>
          <a:xfrm>
            <a:off x="156754" y="404948"/>
            <a:ext cx="8725989" cy="5982789"/>
          </a:xfrm>
          <a:prstGeom prst="rect">
            <a:avLst/>
          </a:prstGeom>
        </p:spPr>
      </p:pic>
    </p:spTree>
    <p:extLst>
      <p:ext uri="{BB962C8B-B14F-4D97-AF65-F5344CB8AC3E}">
        <p14:creationId xmlns:p14="http://schemas.microsoft.com/office/powerpoint/2010/main" val="109266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5FF4E65E-013A-F382-B273-CFFD3811A73C}"/>
              </a:ext>
            </a:extLst>
          </p:cNvPr>
          <p:cNvPicPr>
            <a:picLocks noChangeAspect="1"/>
          </p:cNvPicPr>
          <p:nvPr/>
        </p:nvPicPr>
        <p:blipFill>
          <a:blip r:embed="rId2"/>
          <a:stretch>
            <a:fillRect/>
          </a:stretch>
        </p:blipFill>
        <p:spPr>
          <a:xfrm>
            <a:off x="91440" y="391885"/>
            <a:ext cx="8817429" cy="6152605"/>
          </a:xfrm>
          <a:prstGeom prst="rect">
            <a:avLst/>
          </a:prstGeom>
        </p:spPr>
      </p:pic>
    </p:spTree>
    <p:extLst>
      <p:ext uri="{BB962C8B-B14F-4D97-AF65-F5344CB8AC3E}">
        <p14:creationId xmlns:p14="http://schemas.microsoft.com/office/powerpoint/2010/main" val="202685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 timeline&#10;&#10;Description automatically generated">
            <a:extLst>
              <a:ext uri="{FF2B5EF4-FFF2-40B4-BE49-F238E27FC236}">
                <a16:creationId xmlns:a16="http://schemas.microsoft.com/office/drawing/2014/main" id="{430B770F-9876-305C-634C-13498A464EEA}"/>
              </a:ext>
            </a:extLst>
          </p:cNvPr>
          <p:cNvPicPr>
            <a:picLocks noChangeAspect="1"/>
          </p:cNvPicPr>
          <p:nvPr/>
        </p:nvPicPr>
        <p:blipFill>
          <a:blip r:embed="rId2"/>
          <a:stretch>
            <a:fillRect/>
          </a:stretch>
        </p:blipFill>
        <p:spPr>
          <a:xfrm>
            <a:off x="-888" y="0"/>
            <a:ext cx="9037944" cy="6858000"/>
          </a:xfrm>
          <a:prstGeom prst="rect">
            <a:avLst/>
          </a:prstGeom>
        </p:spPr>
      </p:pic>
    </p:spTree>
    <p:extLst>
      <p:ext uri="{BB962C8B-B14F-4D97-AF65-F5344CB8AC3E}">
        <p14:creationId xmlns:p14="http://schemas.microsoft.com/office/powerpoint/2010/main" val="1388788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4825355-909A-5211-90DA-EBBDCC5AE76A}"/>
              </a:ext>
            </a:extLst>
          </p:cNvPr>
          <p:cNvSpPr txBox="1"/>
          <p:nvPr/>
        </p:nvSpPr>
        <p:spPr>
          <a:xfrm>
            <a:off x="482600" y="352697"/>
            <a:ext cx="8178799" cy="58242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000" dirty="0"/>
              <a:t>Atrial fibrillation and congestive heart failure are common cardiac disorders associated with substantial morbidity and mortality.</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 Atrial fibrillation can lead to heart failure, and heart failure can lead to atrial fibrillation, which is present in 10 to 50% of patients with heart failure.</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 An excessive ventricular rate, a loss of atrial contraction, and an irregular ventricular filling time that is associated with atrial fibrillation may all have negative clinical consequences in patients with heart failure.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 Most of the available evidence suggests that such patients with atrial fibrillation have a worse prognosis than those in whom sinus rhythm is maintained and that the presence of atrial fibrillation is an independent risk factor for death</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568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2400C6D-8B2F-00C2-995E-F3F427D13CAB}"/>
              </a:ext>
            </a:extLst>
          </p:cNvPr>
          <p:cNvSpPr>
            <a:spLocks noGrp="1"/>
          </p:cNvSpPr>
          <p:nvPr>
            <p:ph type="title"/>
          </p:nvPr>
        </p:nvSpPr>
        <p:spPr>
          <a:xfrm>
            <a:off x="476251" y="1337867"/>
            <a:ext cx="2563994" cy="4187361"/>
          </a:xfrm>
        </p:spPr>
        <p:txBody>
          <a:bodyPr anchor="ctr">
            <a:normAutofit/>
          </a:bodyPr>
          <a:lstStyle/>
          <a:p>
            <a:r>
              <a:rPr lang="en-GB" sz="3150" dirty="0">
                <a:cs typeface="Calibri Light"/>
              </a:rPr>
              <a:t>BACKGROUND </a:t>
            </a:r>
            <a:endParaRPr lang="en-GB" sz="3150" dirty="0"/>
          </a:p>
        </p:txBody>
      </p:sp>
      <p:graphicFrame>
        <p:nvGraphicFramePr>
          <p:cNvPr id="5" name="Content Placeholder 2">
            <a:extLst>
              <a:ext uri="{FF2B5EF4-FFF2-40B4-BE49-F238E27FC236}">
                <a16:creationId xmlns:a16="http://schemas.microsoft.com/office/drawing/2014/main" id="{97BF2F11-7293-9D0E-330F-C52BB702467D}"/>
              </a:ext>
            </a:extLst>
          </p:cNvPr>
          <p:cNvGraphicFramePr>
            <a:graphicFrameLocks noGrp="1"/>
          </p:cNvGraphicFramePr>
          <p:nvPr>
            <p:ph idx="1"/>
            <p:extLst>
              <p:ext uri="{D42A27DB-BD31-4B8C-83A1-F6EECF244321}">
                <p14:modId xmlns:p14="http://schemas.microsoft.com/office/powerpoint/2010/main" val="1055277131"/>
              </p:ext>
            </p:extLst>
          </p:nvPr>
        </p:nvGraphicFramePr>
        <p:xfrm>
          <a:off x="3486014" y="133786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3454289"/>
            <a:ext cx="405765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805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7110-4852-AB9E-979B-19001BAA1191}"/>
              </a:ext>
            </a:extLst>
          </p:cNvPr>
          <p:cNvSpPr>
            <a:spLocks noGrp="1"/>
          </p:cNvSpPr>
          <p:nvPr>
            <p:ph type="title"/>
          </p:nvPr>
        </p:nvSpPr>
        <p:spPr>
          <a:xfrm>
            <a:off x="548640" y="169818"/>
            <a:ext cx="7716785" cy="888274"/>
          </a:xfrm>
        </p:spPr>
        <p:txBody>
          <a:bodyPr>
            <a:normAutofit/>
          </a:bodyPr>
          <a:lstStyle/>
          <a:p>
            <a:r>
              <a:rPr lang="en-GB" sz="2800" b="1" dirty="0">
                <a:cs typeface="Calibri Light" panose="020F0302020204030204"/>
              </a:rPr>
              <a:t>HYPOTHESIS</a:t>
            </a:r>
          </a:p>
        </p:txBody>
      </p:sp>
      <p:sp>
        <p:nvSpPr>
          <p:cNvPr id="3" name="Content Placeholder 2">
            <a:extLst>
              <a:ext uri="{FF2B5EF4-FFF2-40B4-BE49-F238E27FC236}">
                <a16:creationId xmlns:a16="http://schemas.microsoft.com/office/drawing/2014/main" id="{CA5A4607-676B-E508-74A7-B211B2711437}"/>
              </a:ext>
            </a:extLst>
          </p:cNvPr>
          <p:cNvSpPr>
            <a:spLocks noGrp="1"/>
          </p:cNvSpPr>
          <p:nvPr>
            <p:ph idx="1"/>
          </p:nvPr>
        </p:nvSpPr>
        <p:spPr>
          <a:xfrm>
            <a:off x="1071154" y="1332411"/>
            <a:ext cx="8072846" cy="5525589"/>
          </a:xfrm>
        </p:spPr>
        <p:txBody>
          <a:bodyPr vert="horz" lIns="68580" tIns="34290" rIns="68580" bIns="34290" rtlCol="0" anchor="t">
            <a:normAutofit/>
          </a:bodyPr>
          <a:lstStyle/>
          <a:p>
            <a:pPr marL="0" indent="0">
              <a:buNone/>
            </a:pPr>
            <a:r>
              <a:rPr lang="en-GB" sz="1500" dirty="0">
                <a:cs typeface="Calibri"/>
              </a:rPr>
              <a:t> </a:t>
            </a:r>
            <a:r>
              <a:rPr lang="en-GB" sz="2000" dirty="0">
                <a:cs typeface="Calibri"/>
              </a:rPr>
              <a:t>PRIMARY HYPOTHESIS </a:t>
            </a:r>
            <a:endParaRPr lang="en-US" sz="2000" dirty="0">
              <a:cs typeface="Calibri"/>
            </a:endParaRPr>
          </a:p>
          <a:p>
            <a:r>
              <a:rPr lang="en-GB" sz="2000" dirty="0" err="1">
                <a:cs typeface="Calibri"/>
              </a:rPr>
              <a:t>Cathetor</a:t>
            </a:r>
            <a:r>
              <a:rPr lang="en-GB" sz="2000" dirty="0">
                <a:cs typeface="Calibri"/>
              </a:rPr>
              <a:t> ablation based AF- rhythm control as compared with rate control reduces the primary outcome of all causes mortality and </a:t>
            </a:r>
            <a:r>
              <a:rPr lang="en-GB" sz="2000" dirty="0" err="1">
                <a:cs typeface="Calibri"/>
              </a:rPr>
              <a:t>and</a:t>
            </a:r>
            <a:r>
              <a:rPr lang="en-GB" sz="2000" dirty="0">
                <a:cs typeface="Calibri"/>
              </a:rPr>
              <a:t> HF events in patients with AF and HF of either LVEF&lt;45% or LVEF &gt; 45%.</a:t>
            </a:r>
          </a:p>
          <a:p>
            <a:pPr marL="0" indent="0">
              <a:buNone/>
            </a:pPr>
            <a:endParaRPr lang="en-GB" sz="2000" dirty="0">
              <a:cs typeface="Calibri"/>
            </a:endParaRPr>
          </a:p>
          <a:p>
            <a:pPr marL="0" indent="0">
              <a:buNone/>
            </a:pPr>
            <a:r>
              <a:rPr lang="en-GB" sz="2000" dirty="0" smtClean="0">
                <a:cs typeface="Calibri"/>
              </a:rPr>
              <a:t> SECONDARY </a:t>
            </a:r>
            <a:r>
              <a:rPr lang="en-GB" sz="2000" dirty="0">
                <a:cs typeface="Calibri"/>
              </a:rPr>
              <a:t>HYPOTHESIS </a:t>
            </a:r>
          </a:p>
          <a:p>
            <a:pPr marL="0" indent="0">
              <a:buNone/>
            </a:pPr>
            <a:endParaRPr lang="en-GB" sz="2000" dirty="0">
              <a:cs typeface="Calibri"/>
            </a:endParaRPr>
          </a:p>
          <a:p>
            <a:r>
              <a:rPr lang="en-GB" sz="2000" dirty="0" err="1">
                <a:cs typeface="Calibri"/>
              </a:rPr>
              <a:t>Cathetor</a:t>
            </a:r>
            <a:r>
              <a:rPr lang="en-GB" sz="2000" dirty="0">
                <a:cs typeface="Calibri"/>
              </a:rPr>
              <a:t> ablation based AF rhythm control as compared to rate control reduces the primary outcome of </a:t>
            </a:r>
            <a:r>
              <a:rPr lang="en-GB" sz="2000" dirty="0" err="1">
                <a:cs typeface="Calibri"/>
              </a:rPr>
              <a:t>of</a:t>
            </a:r>
            <a:r>
              <a:rPr lang="en-GB" sz="2000" dirty="0">
                <a:cs typeface="Calibri"/>
              </a:rPr>
              <a:t> </a:t>
            </a:r>
            <a:r>
              <a:rPr lang="en-GB" sz="2000" dirty="0" err="1">
                <a:cs typeface="Calibri"/>
              </a:rPr>
              <a:t>all cause</a:t>
            </a:r>
            <a:r>
              <a:rPr lang="en-GB" sz="2000" dirty="0">
                <a:cs typeface="Calibri"/>
              </a:rPr>
              <a:t> mortality and HF events in patients with AF and HF of LVEF &lt; 45%.</a:t>
            </a:r>
          </a:p>
          <a:p>
            <a:endParaRPr lang="en-GB" sz="2000" dirty="0">
              <a:cs typeface="Calibri"/>
            </a:endParaRPr>
          </a:p>
          <a:p>
            <a:r>
              <a:rPr lang="en-GB" sz="2000" dirty="0" err="1">
                <a:cs typeface="Calibri"/>
              </a:rPr>
              <a:t>Cathetor</a:t>
            </a:r>
            <a:r>
              <a:rPr lang="en-GB" sz="2000" dirty="0">
                <a:cs typeface="Calibri"/>
              </a:rPr>
              <a:t> ablation based AF rhythm control as compared to rate control reduces the primary outcome of all causes mortality and HF events in patients with AF and HF of LVEF &gt; 45%.</a:t>
            </a:r>
          </a:p>
          <a:p>
            <a:pPr marL="0" indent="0">
              <a:buNone/>
            </a:pPr>
            <a:endParaRPr lang="en-GB" sz="1500" dirty="0">
              <a:cs typeface="Calibri"/>
            </a:endParaRPr>
          </a:p>
          <a:p>
            <a:pPr marL="0" indent="0">
              <a:buNone/>
            </a:pPr>
            <a:endParaRPr lang="en-GB" sz="1500" dirty="0">
              <a:cs typeface="Calibri"/>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1323074" cy="1168659"/>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9143999" cy="387477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5981"/>
            <a:ext cx="728741" cy="1572734"/>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328711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3345"/>
            <a:ext cx="8362950" cy="415638"/>
          </a:xfrm>
        </p:spPr>
        <p:txBody>
          <a:bodyPr>
            <a:noAutofit/>
          </a:bodyPr>
          <a:lstStyle/>
          <a:p>
            <a:r>
              <a:rPr lang="en-US" sz="2800" b="1" dirty="0" smtClean="0"/>
              <a:t>STUDY DESIGN</a:t>
            </a:r>
            <a:endParaRPr lang="en-US" sz="2800" b="1" dirty="0"/>
          </a:p>
        </p:txBody>
      </p:sp>
      <p:sp>
        <p:nvSpPr>
          <p:cNvPr id="3" name="Content Placeholder 2"/>
          <p:cNvSpPr>
            <a:spLocks noGrp="1"/>
          </p:cNvSpPr>
          <p:nvPr>
            <p:ph idx="1"/>
          </p:nvPr>
        </p:nvSpPr>
        <p:spPr>
          <a:xfrm>
            <a:off x="628650" y="1011382"/>
            <a:ext cx="7886700" cy="5165581"/>
          </a:xfrm>
        </p:spPr>
        <p:txBody>
          <a:bodyPr>
            <a:normAutofit lnSpcReduction="10000"/>
          </a:bodyPr>
          <a:lstStyle/>
          <a:p>
            <a:r>
              <a:rPr lang="en-US" dirty="0" smtClean="0"/>
              <a:t>Parallel, randomized controlled trial :</a:t>
            </a:r>
          </a:p>
          <a:p>
            <a:pPr marL="0" indent="0">
              <a:buNone/>
            </a:pPr>
            <a:r>
              <a:rPr lang="en-US" dirty="0" smtClean="0"/>
              <a:t>               Eligible patient were randomly assigned in 1:1 ratio to receive</a:t>
            </a:r>
          </a:p>
          <a:p>
            <a:pPr marL="0" indent="0">
              <a:buNone/>
            </a:pPr>
            <a:r>
              <a:rPr lang="en-US" dirty="0"/>
              <a:t> </a:t>
            </a:r>
            <a:r>
              <a:rPr lang="en-US" dirty="0" smtClean="0"/>
              <a:t>                     Ablation based rhythm control</a:t>
            </a:r>
          </a:p>
          <a:p>
            <a:pPr marL="0" indent="0">
              <a:buNone/>
            </a:pPr>
            <a:r>
              <a:rPr lang="en-US" dirty="0"/>
              <a:t> </a:t>
            </a:r>
            <a:r>
              <a:rPr lang="en-US" dirty="0" smtClean="0"/>
              <a:t>                     Rate control </a:t>
            </a:r>
          </a:p>
          <a:p>
            <a:pPr marL="0" indent="0">
              <a:buNone/>
            </a:pPr>
            <a:r>
              <a:rPr lang="en-US" dirty="0"/>
              <a:t> </a:t>
            </a:r>
            <a:r>
              <a:rPr lang="en-US" dirty="0" smtClean="0"/>
              <a:t>             Stratified by center, LVEF ( &lt; 45%, &gt; 45% )and AF type.</a:t>
            </a:r>
          </a:p>
          <a:p>
            <a:r>
              <a:rPr lang="en-US" dirty="0" smtClean="0"/>
              <a:t>21 center from Canada, Sweden, Brazil and Taiwan</a:t>
            </a:r>
          </a:p>
          <a:p>
            <a:r>
              <a:rPr lang="en-US" dirty="0" smtClean="0"/>
              <a:t>PROBE ( prospective Randomized Open Blinded End point ) design.</a:t>
            </a:r>
          </a:p>
          <a:p>
            <a:pPr marL="0" indent="0">
              <a:buNone/>
            </a:pPr>
            <a:endParaRPr lang="en-US" dirty="0" smtClean="0"/>
          </a:p>
          <a:p>
            <a:r>
              <a:rPr lang="en-US" dirty="0" smtClean="0"/>
              <a:t>Trial interventions :</a:t>
            </a:r>
          </a:p>
          <a:p>
            <a:pPr marL="0" indent="0">
              <a:buNone/>
            </a:pPr>
            <a:endParaRPr lang="en-US" dirty="0" smtClean="0"/>
          </a:p>
          <a:p>
            <a:pPr marL="0" indent="0">
              <a:buNone/>
            </a:pPr>
            <a:r>
              <a:rPr lang="en-US" dirty="0"/>
              <a:t> </a:t>
            </a:r>
            <a:r>
              <a:rPr lang="en-US" dirty="0" smtClean="0"/>
              <a:t>     </a:t>
            </a:r>
            <a:r>
              <a:rPr lang="en-US" b="1" dirty="0" smtClean="0"/>
              <a:t>Ablation based rhythm control-one </a:t>
            </a:r>
            <a:r>
              <a:rPr lang="en-US" dirty="0" smtClean="0"/>
              <a:t>or more ablation for AF with                    pulmonary vein isolation +_ addition lesions, AAD used for AF recurrence after more than one ablation procedure.</a:t>
            </a:r>
          </a:p>
          <a:p>
            <a:pPr marL="0" indent="0">
              <a:buNone/>
            </a:pPr>
            <a:r>
              <a:rPr lang="en-US" dirty="0"/>
              <a:t> </a:t>
            </a:r>
            <a:r>
              <a:rPr lang="en-US" dirty="0" smtClean="0"/>
              <a:t>   </a:t>
            </a:r>
            <a:r>
              <a:rPr lang="en-US" b="1" dirty="0" smtClean="0"/>
              <a:t>Rate control- </a:t>
            </a:r>
            <a:r>
              <a:rPr lang="en-US" dirty="0" smtClean="0"/>
              <a:t>AV nodal blockers+_ ablate and bi V pace targeting a resting HR &lt; 80 bpm and 6 minute walk HR &lt; 110 bpm </a:t>
            </a:r>
            <a:endParaRPr lang="en-US" dirty="0"/>
          </a:p>
        </p:txBody>
      </p:sp>
    </p:spTree>
    <p:extLst>
      <p:ext uri="{BB962C8B-B14F-4D97-AF65-F5344CB8AC3E}">
        <p14:creationId xmlns:p14="http://schemas.microsoft.com/office/powerpoint/2010/main" val="419382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79269"/>
          </a:xfrm>
        </p:spPr>
        <p:txBody>
          <a:bodyPr>
            <a:normAutofit/>
          </a:bodyPr>
          <a:lstStyle/>
          <a:p>
            <a:r>
              <a:rPr lang="en-US" sz="2800" b="1" dirty="0" smtClean="0"/>
              <a:t>Key inclusion criteria </a:t>
            </a:r>
            <a:endParaRPr lang="en-US" sz="2800" b="1" dirty="0"/>
          </a:p>
        </p:txBody>
      </p:sp>
      <p:sp>
        <p:nvSpPr>
          <p:cNvPr id="3" name="Content Placeholder 2"/>
          <p:cNvSpPr>
            <a:spLocks noGrp="1"/>
          </p:cNvSpPr>
          <p:nvPr>
            <p:ph idx="1"/>
          </p:nvPr>
        </p:nvSpPr>
        <p:spPr>
          <a:xfrm>
            <a:off x="628650" y="966651"/>
            <a:ext cx="7886700" cy="5630092"/>
          </a:xfrm>
        </p:spPr>
        <p:txBody>
          <a:bodyPr>
            <a:normAutofit/>
          </a:bodyPr>
          <a:lstStyle/>
          <a:p>
            <a:r>
              <a:rPr lang="en-US" sz="2000" dirty="0" smtClean="0"/>
              <a:t>Patient with one of the following AF type ( </a:t>
            </a:r>
            <a:r>
              <a:rPr lang="en-US" sz="2000" dirty="0" err="1" smtClean="0"/>
              <a:t>atleast</a:t>
            </a:r>
            <a:r>
              <a:rPr lang="en-US" sz="2000" dirty="0" smtClean="0"/>
              <a:t> one ECG of AF )</a:t>
            </a:r>
          </a:p>
          <a:p>
            <a:pPr marL="0" indent="0">
              <a:buNone/>
            </a:pPr>
            <a:r>
              <a:rPr lang="en-US" sz="2000" dirty="0"/>
              <a:t> </a:t>
            </a:r>
            <a:r>
              <a:rPr lang="en-US" sz="2000" dirty="0" smtClean="0"/>
              <a:t>         </a:t>
            </a:r>
            <a:r>
              <a:rPr lang="en-US" sz="2000" i="1" dirty="0" smtClean="0"/>
              <a:t>1.High burden </a:t>
            </a:r>
            <a:r>
              <a:rPr lang="en-US" sz="2000" i="1" dirty="0" err="1" smtClean="0"/>
              <a:t>paraoxysmal</a:t>
            </a:r>
            <a:r>
              <a:rPr lang="en-US" sz="2000" i="1" dirty="0" smtClean="0"/>
              <a:t> AF </a:t>
            </a:r>
            <a:r>
              <a:rPr lang="en-US" sz="2000" dirty="0" smtClean="0"/>
              <a:t>- &gt;4 episodes of AF in last 6 months   </a:t>
            </a:r>
          </a:p>
          <a:p>
            <a:pPr marL="0" indent="0">
              <a:buNone/>
            </a:pPr>
            <a:r>
              <a:rPr lang="en-US" sz="2000" dirty="0"/>
              <a:t> </a:t>
            </a:r>
            <a:r>
              <a:rPr lang="en-US" sz="2000" dirty="0" smtClean="0"/>
              <a:t>              and </a:t>
            </a:r>
            <a:r>
              <a:rPr lang="en-US" sz="2000" dirty="0" err="1" smtClean="0"/>
              <a:t>atleast</a:t>
            </a:r>
            <a:r>
              <a:rPr lang="en-US" sz="2000" dirty="0" smtClean="0"/>
              <a:t> one episode &gt; 6 hour and less than &lt; 7 days.</a:t>
            </a:r>
          </a:p>
          <a:p>
            <a:pPr marL="0" indent="0">
              <a:buNone/>
            </a:pPr>
            <a:r>
              <a:rPr lang="en-US" sz="2000" dirty="0"/>
              <a:t> </a:t>
            </a:r>
            <a:r>
              <a:rPr lang="en-US" sz="2000" dirty="0" smtClean="0"/>
              <a:t>         2</a:t>
            </a:r>
            <a:r>
              <a:rPr lang="en-US" sz="2000" i="1" dirty="0" smtClean="0"/>
              <a:t>. Persistent AF 1- </a:t>
            </a:r>
            <a:r>
              <a:rPr lang="en-US" sz="2000" dirty="0" smtClean="0"/>
              <a:t>AF episodes &lt; 7 days but requires cardioversion</a:t>
            </a:r>
          </a:p>
          <a:p>
            <a:pPr marL="0" indent="0">
              <a:buNone/>
            </a:pPr>
            <a:r>
              <a:rPr lang="en-US" sz="2000" i="1" dirty="0"/>
              <a:t> </a:t>
            </a:r>
            <a:r>
              <a:rPr lang="en-US" sz="2000" i="1" dirty="0" smtClean="0"/>
              <a:t>         3. persistent AF 2- </a:t>
            </a:r>
            <a:r>
              <a:rPr lang="en-US" sz="2000" dirty="0" err="1" smtClean="0"/>
              <a:t>atleast</a:t>
            </a:r>
            <a:r>
              <a:rPr lang="en-US" sz="2000" dirty="0" smtClean="0"/>
              <a:t> one episode of &gt; 7 days but not &gt; 1 year.</a:t>
            </a:r>
          </a:p>
          <a:p>
            <a:pPr marL="0" indent="0">
              <a:buNone/>
            </a:pPr>
            <a:r>
              <a:rPr lang="en-US" sz="2000" dirty="0"/>
              <a:t> </a:t>
            </a:r>
            <a:r>
              <a:rPr lang="en-US" sz="2000" dirty="0" smtClean="0"/>
              <a:t>         </a:t>
            </a:r>
            <a:r>
              <a:rPr lang="en-US" sz="2000" i="1" dirty="0" smtClean="0"/>
              <a:t>4.long term persistent AF- </a:t>
            </a:r>
            <a:r>
              <a:rPr lang="en-US" sz="2000" dirty="0" err="1" smtClean="0"/>
              <a:t>atleast</a:t>
            </a:r>
            <a:r>
              <a:rPr lang="en-US" sz="2000" dirty="0" smtClean="0"/>
              <a:t> one episode &gt; 1 year but not &gt;3 Y</a:t>
            </a:r>
          </a:p>
          <a:p>
            <a:r>
              <a:rPr lang="en-US" sz="2000" dirty="0" smtClean="0"/>
              <a:t>Optimal therapy for heart failure of </a:t>
            </a:r>
            <a:r>
              <a:rPr lang="en-US" sz="2000" dirty="0" err="1" smtClean="0"/>
              <a:t>atleast</a:t>
            </a:r>
            <a:r>
              <a:rPr lang="en-US" sz="2000" dirty="0" smtClean="0"/>
              <a:t> 6 weeks.</a:t>
            </a:r>
          </a:p>
          <a:p>
            <a:r>
              <a:rPr lang="en-US" sz="2000" dirty="0" smtClean="0"/>
              <a:t>Heart failure with NYHA class II or III symptoms.</a:t>
            </a:r>
          </a:p>
          <a:p>
            <a:r>
              <a:rPr lang="en-US" sz="2000" dirty="0" smtClean="0"/>
              <a:t>Either impaired LV function ( LVEF &lt; 45%) or preserved ( LVEF &gt; 45%) determined within 12 months prior to enrollment.</a:t>
            </a:r>
          </a:p>
          <a:p>
            <a:r>
              <a:rPr lang="en-US" sz="2000" dirty="0" err="1" smtClean="0"/>
              <a:t>Suitible</a:t>
            </a:r>
            <a:r>
              <a:rPr lang="en-US" sz="2000" dirty="0" smtClean="0"/>
              <a:t> candidate- &gt; 18 years </a:t>
            </a:r>
          </a:p>
          <a:p>
            <a:pPr marL="0" indent="0">
              <a:buNone/>
            </a:pPr>
            <a:r>
              <a:rPr lang="en-US" sz="2000" dirty="0" smtClean="0"/>
              <a:t>                                      NT pro BNP  &gt; 600 ,if hospitalized in last 9 month</a:t>
            </a:r>
          </a:p>
          <a:p>
            <a:pPr marL="0" indent="0">
              <a:buNone/>
            </a:pPr>
            <a:r>
              <a:rPr lang="en-US" sz="2000" dirty="0"/>
              <a:t> </a:t>
            </a:r>
            <a:r>
              <a:rPr lang="en-US" sz="2000" dirty="0" smtClean="0"/>
              <a:t>                                                             &gt; 900 if not hospitalized</a:t>
            </a:r>
          </a:p>
          <a:p>
            <a:pPr marL="0" indent="0">
              <a:buNone/>
            </a:pPr>
            <a:r>
              <a:rPr lang="en-US" sz="2000" dirty="0"/>
              <a:t> </a:t>
            </a:r>
            <a:r>
              <a:rPr lang="en-US" sz="2000" dirty="0" smtClean="0"/>
              <a:t>                                                               </a:t>
            </a:r>
          </a:p>
          <a:p>
            <a:endParaRPr lang="en-US" sz="2000" dirty="0"/>
          </a:p>
        </p:txBody>
      </p:sp>
    </p:spTree>
    <p:extLst>
      <p:ext uri="{BB962C8B-B14F-4D97-AF65-F5344CB8AC3E}">
        <p14:creationId xmlns:p14="http://schemas.microsoft.com/office/powerpoint/2010/main" val="4105078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EXCLUSION CRITERIA</a:t>
            </a:r>
            <a:endParaRPr lang="en-US" sz="2800" b="1" dirty="0"/>
          </a:p>
        </p:txBody>
      </p:sp>
      <p:sp>
        <p:nvSpPr>
          <p:cNvPr id="3" name="Content Placeholder 2"/>
          <p:cNvSpPr>
            <a:spLocks noGrp="1"/>
          </p:cNvSpPr>
          <p:nvPr>
            <p:ph idx="1"/>
          </p:nvPr>
        </p:nvSpPr>
        <p:spPr>
          <a:xfrm>
            <a:off x="628650" y="1690689"/>
            <a:ext cx="7886700" cy="2580865"/>
          </a:xfrm>
        </p:spPr>
        <p:txBody>
          <a:bodyPr>
            <a:normAutofit/>
          </a:bodyPr>
          <a:lstStyle/>
          <a:p>
            <a:r>
              <a:rPr lang="en-US" sz="2000" dirty="0" smtClean="0"/>
              <a:t>LA Dimension &gt; 55 mm</a:t>
            </a:r>
          </a:p>
          <a:p>
            <a:endParaRPr lang="en-US" sz="2000" dirty="0"/>
          </a:p>
          <a:p>
            <a:r>
              <a:rPr lang="en-US" sz="2000" dirty="0" smtClean="0"/>
              <a:t>Severe aortic or mitral valve disease.</a:t>
            </a:r>
          </a:p>
          <a:p>
            <a:endParaRPr lang="en-US" sz="2000" dirty="0"/>
          </a:p>
          <a:p>
            <a:r>
              <a:rPr lang="en-US" sz="2000" dirty="0" smtClean="0"/>
              <a:t>Life expectancy of &lt; 1 year </a:t>
            </a:r>
            <a:endParaRPr lang="en-US" sz="2000" dirty="0"/>
          </a:p>
        </p:txBody>
      </p:sp>
    </p:spTree>
    <p:extLst>
      <p:ext uri="{BB962C8B-B14F-4D97-AF65-F5344CB8AC3E}">
        <p14:creationId xmlns:p14="http://schemas.microsoft.com/office/powerpoint/2010/main" val="68288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01934-322A-89B7-74D0-A46C7E21A0A0}"/>
              </a:ext>
            </a:extLst>
          </p:cNvPr>
          <p:cNvSpPr>
            <a:spLocks noGrp="1"/>
          </p:cNvSpPr>
          <p:nvPr>
            <p:ph idx="1"/>
          </p:nvPr>
        </p:nvSpPr>
        <p:spPr>
          <a:xfrm>
            <a:off x="628650" y="640080"/>
            <a:ext cx="7886700" cy="5551713"/>
          </a:xfrm>
        </p:spPr>
        <p:txBody>
          <a:bodyPr vert="horz" lIns="68580" tIns="34290" rIns="68580" bIns="34290" rtlCol="0" anchor="t">
            <a:normAutofit/>
          </a:bodyPr>
          <a:lstStyle/>
          <a:p>
            <a:r>
              <a:rPr lang="en-GB" sz="2000" dirty="0">
                <a:ea typeface="+mn-lt"/>
                <a:cs typeface="+mn-lt"/>
              </a:rPr>
              <a:t>AF is the most common adult arrhythmia, associated with substantial patient and health care burden</a:t>
            </a:r>
            <a:r>
              <a:rPr lang="en-GB" sz="2000" dirty="0" smtClean="0">
                <a:ea typeface="+mn-lt"/>
                <a:cs typeface="+mn-lt"/>
              </a:rPr>
              <a:t>.</a:t>
            </a:r>
          </a:p>
          <a:p>
            <a:pPr marL="0" indent="0">
              <a:buNone/>
            </a:pPr>
            <a:endParaRPr lang="en-GB" sz="2000" dirty="0">
              <a:cs typeface="Calibri" panose="020F0502020204030204"/>
            </a:endParaRPr>
          </a:p>
          <a:p>
            <a:r>
              <a:rPr lang="en-GB" sz="2000" dirty="0">
                <a:ea typeface="+mn-lt"/>
                <a:cs typeface="+mn-lt"/>
              </a:rPr>
              <a:t> Increasing evidence supports early rhythm control for most patients with recently diagnosed AF as well as for those who are symptomatic</a:t>
            </a:r>
            <a:r>
              <a:rPr lang="en-GB" sz="2000" dirty="0" smtClean="0">
                <a:ea typeface="+mn-lt"/>
                <a:cs typeface="+mn-lt"/>
              </a:rPr>
              <a:t>.</a:t>
            </a:r>
          </a:p>
          <a:p>
            <a:pPr marL="0" indent="0">
              <a:buNone/>
            </a:pPr>
            <a:endParaRPr lang="en-GB" sz="2000" dirty="0"/>
          </a:p>
          <a:p>
            <a:r>
              <a:rPr lang="en-GB" sz="2000" dirty="0">
                <a:ea typeface="+mn-lt"/>
                <a:cs typeface="+mn-lt"/>
              </a:rPr>
              <a:t> A paradigm shift is evolving in </a:t>
            </a:r>
            <a:r>
              <a:rPr lang="en-GB" sz="2000" dirty="0" err="1" smtClean="0">
                <a:ea typeface="+mn-lt"/>
                <a:cs typeface="+mn-lt"/>
              </a:rPr>
              <a:t>favuor</a:t>
            </a:r>
            <a:r>
              <a:rPr lang="en-GB" sz="2000" dirty="0" smtClean="0">
                <a:ea typeface="+mn-lt"/>
                <a:cs typeface="+mn-lt"/>
              </a:rPr>
              <a:t> </a:t>
            </a:r>
            <a:r>
              <a:rPr lang="en-GB" sz="2000" dirty="0">
                <a:ea typeface="+mn-lt"/>
                <a:cs typeface="+mn-lt"/>
              </a:rPr>
              <a:t>of rhythm control rather than rate control for </a:t>
            </a:r>
            <a:r>
              <a:rPr lang="en-GB" sz="2000" dirty="0" smtClean="0">
                <a:ea typeface="+mn-lt"/>
                <a:cs typeface="+mn-lt"/>
              </a:rPr>
              <a:t>patients even </a:t>
            </a:r>
            <a:r>
              <a:rPr lang="en-GB" sz="2000" dirty="0">
                <a:ea typeface="+mn-lt"/>
                <a:cs typeface="+mn-lt"/>
              </a:rPr>
              <a:t>with new-onset </a:t>
            </a:r>
            <a:r>
              <a:rPr lang="en-GB" sz="2000" dirty="0" smtClean="0">
                <a:ea typeface="+mn-lt"/>
                <a:cs typeface="+mn-lt"/>
              </a:rPr>
              <a:t>AF.</a:t>
            </a:r>
          </a:p>
          <a:p>
            <a:endParaRPr lang="en-GB" sz="2000" dirty="0">
              <a:ea typeface="+mn-lt"/>
              <a:cs typeface="+mn-lt"/>
            </a:endParaRPr>
          </a:p>
          <a:p>
            <a:r>
              <a:rPr lang="en-US" sz="2000" dirty="0" smtClean="0">
                <a:ea typeface="+mn-lt"/>
                <a:cs typeface="+mn-lt"/>
              </a:rPr>
              <a:t>In </a:t>
            </a:r>
            <a:r>
              <a:rPr lang="en-US" sz="2000" dirty="0">
                <a:ea typeface="+mn-lt"/>
                <a:cs typeface="+mn-lt"/>
              </a:rPr>
              <a:t>the last few years, early intervention with rhythm control in the form of AADs or catheter ablation has shown promising results in maintaining sinus rhythm, and may delay progression of paroxysmal AF to persistent or permanent AF.</a:t>
            </a:r>
          </a:p>
          <a:p>
            <a:endParaRPr lang="en-GB" sz="2000" dirty="0" smtClean="0">
              <a:ea typeface="+mn-lt"/>
              <a:cs typeface="+mn-lt"/>
            </a:endParaRPr>
          </a:p>
          <a:p>
            <a:endParaRPr lang="en-GB" sz="2000" dirty="0">
              <a:ea typeface="+mn-lt"/>
              <a:cs typeface="+mn-lt"/>
            </a:endParaRPr>
          </a:p>
          <a:p>
            <a:endParaRPr lang="en-GB" sz="2000" dirty="0" smtClean="0">
              <a:ea typeface="+mn-lt"/>
              <a:cs typeface="+mn-lt"/>
            </a:endParaRPr>
          </a:p>
          <a:p>
            <a:endParaRPr lang="en-GB" sz="2000" dirty="0">
              <a:ea typeface="+mn-lt"/>
              <a:cs typeface="+mn-lt"/>
            </a:endParaRPr>
          </a:p>
          <a:p>
            <a:endParaRPr lang="en-GB" sz="2000" dirty="0"/>
          </a:p>
        </p:txBody>
      </p:sp>
    </p:spTree>
    <p:extLst>
      <p:ext uri="{BB962C8B-B14F-4D97-AF65-F5344CB8AC3E}">
        <p14:creationId xmlns:p14="http://schemas.microsoft.com/office/powerpoint/2010/main" val="3046872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2783"/>
          </a:xfrm>
        </p:spPr>
        <p:txBody>
          <a:bodyPr>
            <a:normAutofit/>
          </a:bodyPr>
          <a:lstStyle/>
          <a:p>
            <a:r>
              <a:rPr lang="en-US" sz="2800" b="1" dirty="0" smtClean="0"/>
              <a:t>Primary and secondary outcome measure </a:t>
            </a:r>
            <a:endParaRPr lang="en-US" sz="2800" b="1" dirty="0"/>
          </a:p>
        </p:txBody>
      </p:sp>
      <p:sp>
        <p:nvSpPr>
          <p:cNvPr id="3" name="Content Placeholder 2"/>
          <p:cNvSpPr>
            <a:spLocks noGrp="1"/>
          </p:cNvSpPr>
          <p:nvPr>
            <p:ph idx="1"/>
          </p:nvPr>
        </p:nvSpPr>
        <p:spPr>
          <a:xfrm>
            <a:off x="628650" y="1227909"/>
            <a:ext cx="7886700" cy="4949054"/>
          </a:xfrm>
        </p:spPr>
        <p:txBody>
          <a:bodyPr>
            <a:normAutofit/>
          </a:bodyPr>
          <a:lstStyle/>
          <a:p>
            <a:r>
              <a:rPr lang="en-US" sz="2000" dirty="0" smtClean="0"/>
              <a:t>PRIMARY OUTCOME- composite of time to death or HF events</a:t>
            </a:r>
          </a:p>
          <a:p>
            <a:pPr marL="0" indent="0">
              <a:buNone/>
            </a:pPr>
            <a:r>
              <a:rPr lang="en-US" sz="2000" dirty="0"/>
              <a:t> </a:t>
            </a:r>
            <a:r>
              <a:rPr lang="en-US" sz="2000" dirty="0" smtClean="0"/>
              <a:t>                HF events are defined as an admission to health care facility &gt;24 hours or clinically </a:t>
            </a:r>
            <a:r>
              <a:rPr lang="en-US" sz="2000" dirty="0" err="1" smtClean="0"/>
              <a:t>significnat</a:t>
            </a:r>
            <a:r>
              <a:rPr lang="en-US" sz="2000" dirty="0" smtClean="0"/>
              <a:t> worsening HF leading to administration of IV diuretics and increase in chronic HF therapy in emergency department.</a:t>
            </a:r>
          </a:p>
          <a:p>
            <a:pPr marL="0" indent="0">
              <a:buNone/>
            </a:pPr>
            <a:endParaRPr lang="en-US" sz="2000" dirty="0"/>
          </a:p>
          <a:p>
            <a:r>
              <a:rPr lang="en-US" sz="2000" dirty="0" smtClean="0"/>
              <a:t>SECONDARY OUTCOME-death , HF event , change in LVEF, NT pro BNP , six minute walk distance and quality of life at 12 and 24 months.</a:t>
            </a:r>
          </a:p>
          <a:p>
            <a:endParaRPr lang="en-US" sz="2000" dirty="0"/>
          </a:p>
          <a:p>
            <a:r>
              <a:rPr lang="en-US" sz="2000" dirty="0" smtClean="0"/>
              <a:t>The primary and secondary outcomes were evaluated in patients with LVEF &lt; 45% and &gt; 45%.</a:t>
            </a:r>
          </a:p>
          <a:p>
            <a:endParaRPr lang="en-US" sz="2000" dirty="0"/>
          </a:p>
          <a:p>
            <a:r>
              <a:rPr lang="en-US" sz="2000" dirty="0" smtClean="0"/>
              <a:t>Subgroup analysis ( not stratified)- sex , diabetes, hypertension, underlying heart disease, NYHA class.</a:t>
            </a:r>
            <a:endParaRPr lang="en-US" sz="2000" dirty="0"/>
          </a:p>
        </p:txBody>
      </p:sp>
    </p:spTree>
    <p:extLst>
      <p:ext uri="{BB962C8B-B14F-4D97-AF65-F5344CB8AC3E}">
        <p14:creationId xmlns:p14="http://schemas.microsoft.com/office/powerpoint/2010/main" val="83641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7651"/>
          </a:xfrm>
        </p:spPr>
        <p:txBody>
          <a:bodyPr>
            <a:normAutofit/>
          </a:bodyPr>
          <a:lstStyle/>
          <a:p>
            <a:r>
              <a:rPr lang="en-US" sz="2800" b="1" dirty="0" smtClean="0"/>
              <a:t>TRIAL PROGRESS</a:t>
            </a:r>
            <a:endParaRPr lang="en-US" sz="2800" b="1" dirty="0"/>
          </a:p>
        </p:txBody>
      </p:sp>
      <p:sp>
        <p:nvSpPr>
          <p:cNvPr id="3" name="Content Placeholder 2"/>
          <p:cNvSpPr>
            <a:spLocks noGrp="1"/>
          </p:cNvSpPr>
          <p:nvPr>
            <p:ph idx="1"/>
          </p:nvPr>
        </p:nvSpPr>
        <p:spPr>
          <a:xfrm>
            <a:off x="628650" y="1319349"/>
            <a:ext cx="7886700" cy="4857614"/>
          </a:xfrm>
        </p:spPr>
        <p:txBody>
          <a:bodyPr>
            <a:normAutofit/>
          </a:bodyPr>
          <a:lstStyle/>
          <a:p>
            <a:r>
              <a:rPr lang="en-US" sz="2000" dirty="0" smtClean="0"/>
              <a:t>Initial sample size was calculated to be 600 ( 300 per study group).</a:t>
            </a:r>
          </a:p>
          <a:p>
            <a:pPr marL="0" indent="0">
              <a:buNone/>
            </a:pPr>
            <a:r>
              <a:rPr lang="en-US" sz="2000" dirty="0"/>
              <a:t> </a:t>
            </a:r>
            <a:r>
              <a:rPr lang="en-US" sz="2000" dirty="0" smtClean="0"/>
              <a:t>                  30 % relative risk reduction of primary outcome</a:t>
            </a:r>
          </a:p>
          <a:p>
            <a:pPr marL="0" indent="0">
              <a:buNone/>
            </a:pPr>
            <a:r>
              <a:rPr lang="en-US" sz="2000" dirty="0"/>
              <a:t> </a:t>
            </a:r>
            <a:r>
              <a:rPr lang="en-US" sz="2000" dirty="0" smtClean="0"/>
              <a:t>                 Annual event rate &gt; 17% in rate control group, 11.9% in rhythm control group</a:t>
            </a:r>
          </a:p>
          <a:p>
            <a:pPr marL="0" indent="0">
              <a:buNone/>
            </a:pPr>
            <a:r>
              <a:rPr lang="en-US" sz="2000" dirty="0"/>
              <a:t> </a:t>
            </a:r>
            <a:r>
              <a:rPr lang="en-US" sz="2000" dirty="0" smtClean="0"/>
              <a:t>                 Loss of follow up 2%, cross over 2%.</a:t>
            </a:r>
          </a:p>
          <a:p>
            <a:pPr marL="0" indent="0">
              <a:buNone/>
            </a:pPr>
            <a:endParaRPr lang="en-US" sz="2000" dirty="0"/>
          </a:p>
          <a:p>
            <a:r>
              <a:rPr lang="en-US" sz="2000" dirty="0" smtClean="0"/>
              <a:t>In January 2018 recruitment was stopped due to-</a:t>
            </a:r>
          </a:p>
          <a:p>
            <a:pPr marL="0" indent="0">
              <a:buNone/>
            </a:pPr>
            <a:r>
              <a:rPr lang="en-US" sz="2000" dirty="0"/>
              <a:t> </a:t>
            </a:r>
            <a:r>
              <a:rPr lang="en-US" sz="2000" dirty="0" smtClean="0"/>
              <a:t>                      lower than expected enrollment rate</a:t>
            </a:r>
          </a:p>
          <a:p>
            <a:pPr marL="0" indent="0">
              <a:buNone/>
            </a:pPr>
            <a:r>
              <a:rPr lang="en-US" sz="2000" dirty="0"/>
              <a:t> </a:t>
            </a:r>
            <a:r>
              <a:rPr lang="en-US" sz="2000" dirty="0" smtClean="0"/>
              <a:t>                      lower than expected annual events</a:t>
            </a:r>
          </a:p>
          <a:p>
            <a:pPr marL="0" indent="0">
              <a:buNone/>
            </a:pPr>
            <a:r>
              <a:rPr lang="en-US" sz="2000" dirty="0"/>
              <a:t> </a:t>
            </a:r>
            <a:r>
              <a:rPr lang="en-US" sz="2000" dirty="0" smtClean="0"/>
              <a:t>                     perceived futility, based on data of 363 patients followed for a median of 19.5 months .</a:t>
            </a:r>
            <a:endParaRPr lang="en-US" sz="2000" dirty="0"/>
          </a:p>
        </p:txBody>
      </p:sp>
    </p:spTree>
    <p:extLst>
      <p:ext uri="{BB962C8B-B14F-4D97-AF65-F5344CB8AC3E}">
        <p14:creationId xmlns:p14="http://schemas.microsoft.com/office/powerpoint/2010/main" val="284850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760"/>
            <a:ext cx="7886700" cy="5811203"/>
          </a:xfrm>
        </p:spPr>
        <p:txBody>
          <a:bodyPr>
            <a:normAutofit lnSpcReduction="10000"/>
          </a:bodyPr>
          <a:lstStyle/>
          <a:p>
            <a:r>
              <a:rPr lang="en-US" sz="2000" dirty="0" err="1" smtClean="0"/>
              <a:t>Preablation</a:t>
            </a:r>
            <a:r>
              <a:rPr lang="en-US" sz="2000" dirty="0" smtClean="0"/>
              <a:t> procedure to be followed-</a:t>
            </a:r>
          </a:p>
          <a:p>
            <a:pPr marL="0" indent="0">
              <a:buNone/>
            </a:pPr>
            <a:r>
              <a:rPr lang="en-US" sz="2000" dirty="0"/>
              <a:t> </a:t>
            </a:r>
            <a:r>
              <a:rPr lang="en-US" sz="2000" dirty="0" smtClean="0"/>
              <a:t>        All AAD were discontinued for 5 half lives and </a:t>
            </a:r>
            <a:r>
              <a:rPr lang="en-US" sz="2000" dirty="0" err="1" smtClean="0"/>
              <a:t>amiadrone</a:t>
            </a:r>
            <a:r>
              <a:rPr lang="en-US" sz="2000" dirty="0" smtClean="0"/>
              <a:t> for 6 weeks before the procedure.</a:t>
            </a:r>
          </a:p>
          <a:p>
            <a:pPr marL="0" indent="0">
              <a:buNone/>
            </a:pPr>
            <a:r>
              <a:rPr lang="en-US" sz="2000" dirty="0"/>
              <a:t> </a:t>
            </a:r>
            <a:r>
              <a:rPr lang="en-US" sz="2000" dirty="0" smtClean="0"/>
              <a:t>        Antiarrhythmic medicine permitted for 4-6 weeks </a:t>
            </a:r>
            <a:r>
              <a:rPr lang="en-US" sz="2000" dirty="0" err="1" smtClean="0"/>
              <a:t>postablation</a:t>
            </a:r>
            <a:r>
              <a:rPr lang="en-US" sz="2000" dirty="0" smtClean="0"/>
              <a:t>.</a:t>
            </a:r>
          </a:p>
          <a:p>
            <a:pPr marL="0" indent="0">
              <a:buNone/>
            </a:pPr>
            <a:endParaRPr lang="en-US" sz="2000" dirty="0"/>
          </a:p>
          <a:p>
            <a:r>
              <a:rPr lang="en-US" sz="2000" dirty="0" smtClean="0"/>
              <a:t>AAD used were </a:t>
            </a:r>
            <a:r>
              <a:rPr lang="en-US" sz="2000" dirty="0" err="1" smtClean="0"/>
              <a:t>Amiadrone</a:t>
            </a:r>
            <a:r>
              <a:rPr lang="en-US" sz="2000" dirty="0" smtClean="0"/>
              <a:t> or </a:t>
            </a:r>
            <a:r>
              <a:rPr lang="en-US" sz="2000" dirty="0" err="1" smtClean="0"/>
              <a:t>dofetilide</a:t>
            </a:r>
            <a:r>
              <a:rPr lang="en-US" sz="2000" dirty="0" smtClean="0"/>
              <a:t> in patient with reduced EF and </a:t>
            </a:r>
            <a:r>
              <a:rPr lang="en-US" sz="2000" dirty="0" err="1" smtClean="0"/>
              <a:t>amiadrone</a:t>
            </a:r>
            <a:r>
              <a:rPr lang="en-US" sz="2000" dirty="0" smtClean="0"/>
              <a:t> or </a:t>
            </a:r>
            <a:r>
              <a:rPr lang="en-US" sz="2000" dirty="0" err="1" smtClean="0"/>
              <a:t>sotalol</a:t>
            </a:r>
            <a:r>
              <a:rPr lang="en-US" sz="2000" dirty="0" smtClean="0"/>
              <a:t> in patient with preserved EF.</a:t>
            </a:r>
          </a:p>
          <a:p>
            <a:endParaRPr lang="en-US" sz="2000" dirty="0"/>
          </a:p>
          <a:p>
            <a:r>
              <a:rPr lang="en-US" sz="2000" dirty="0" smtClean="0"/>
              <a:t>For patient assigned to rate control , beta blockers, CCB( if not CI) digitalis and combination, </a:t>
            </a:r>
          </a:p>
          <a:p>
            <a:endParaRPr lang="en-US" sz="2000" dirty="0"/>
          </a:p>
          <a:p>
            <a:r>
              <a:rPr lang="en-US" sz="2000" dirty="0" smtClean="0"/>
              <a:t>If heart rate not controlled with medication AV node ablation with biventricular pacing was recommended.</a:t>
            </a:r>
          </a:p>
          <a:p>
            <a:endParaRPr lang="en-US" sz="2000" dirty="0"/>
          </a:p>
          <a:p>
            <a:r>
              <a:rPr lang="en-US" sz="2000" dirty="0" smtClean="0"/>
              <a:t>All patients in both groups were recommended to be maintained on oral anticoagulation </a:t>
            </a:r>
            <a:r>
              <a:rPr lang="en-US" sz="2000" dirty="0" err="1" smtClean="0"/>
              <a:t>indefinetly</a:t>
            </a:r>
            <a:r>
              <a:rPr lang="en-US" sz="2000" dirty="0" smtClean="0"/>
              <a:t>, irrespective of treatment assignment or outcome.</a:t>
            </a:r>
            <a:endParaRPr lang="en-US" sz="2000" dirty="0"/>
          </a:p>
        </p:txBody>
      </p:sp>
    </p:spTree>
    <p:extLst>
      <p:ext uri="{BB962C8B-B14F-4D97-AF65-F5344CB8AC3E}">
        <p14:creationId xmlns:p14="http://schemas.microsoft.com/office/powerpoint/2010/main" val="4177454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5577"/>
            <a:ext cx="7886700" cy="5641386"/>
          </a:xfrm>
        </p:spPr>
        <p:txBody>
          <a:bodyPr>
            <a:normAutofit/>
          </a:bodyPr>
          <a:lstStyle/>
          <a:p>
            <a:r>
              <a:rPr lang="en-US" sz="2000" dirty="0" smtClean="0"/>
              <a:t>At baseline and at each follow up visit , all patient had a 12 lead ECG, 6 minute walk test, medication </a:t>
            </a:r>
            <a:r>
              <a:rPr lang="en-US" sz="2000" dirty="0" smtClean="0"/>
              <a:t>evaluation </a:t>
            </a:r>
            <a:r>
              <a:rPr lang="en-US" sz="2000" dirty="0" smtClean="0"/>
              <a:t>and quality of life assessment with Minnesota living with HF questionnaire.</a:t>
            </a:r>
          </a:p>
          <a:p>
            <a:endParaRPr lang="en-US" sz="2000" dirty="0"/>
          </a:p>
          <a:p>
            <a:r>
              <a:rPr lang="en-US" sz="2000" dirty="0" smtClean="0"/>
              <a:t>For all patients, rhythm status was determined using the 12 lead ECG performed at each follow up, LVEF was collected at the annual follow up.</a:t>
            </a:r>
          </a:p>
          <a:p>
            <a:endParaRPr lang="en-US" sz="2000" dirty="0"/>
          </a:p>
          <a:p>
            <a:r>
              <a:rPr lang="en-US" sz="2000" dirty="0" smtClean="0"/>
              <a:t>All patients were followed at 2, 4 and 6 months and than every 6 months for a minimum of 2 years or until the end of follow up.</a:t>
            </a:r>
            <a:endParaRPr lang="en-US" sz="2000" dirty="0"/>
          </a:p>
        </p:txBody>
      </p:sp>
    </p:spTree>
    <p:extLst>
      <p:ext uri="{BB962C8B-B14F-4D97-AF65-F5344CB8AC3E}">
        <p14:creationId xmlns:p14="http://schemas.microsoft.com/office/powerpoint/2010/main" val="1127525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Diagram&#10;&#10;Description automatically generated">
            <a:extLst>
              <a:ext uri="{FF2B5EF4-FFF2-40B4-BE49-F238E27FC236}">
                <a16:creationId xmlns:a16="http://schemas.microsoft.com/office/drawing/2014/main" id="{EC402DCA-A859-6B66-048E-699628E0748C}"/>
              </a:ext>
            </a:extLst>
          </p:cNvPr>
          <p:cNvPicPr>
            <a:picLocks noChangeAspect="1"/>
          </p:cNvPicPr>
          <p:nvPr/>
        </p:nvPicPr>
        <p:blipFill rotWithShape="1">
          <a:blip r:embed="rId2"/>
          <a:srcRect r="425" b="-1"/>
          <a:stretch/>
        </p:blipFill>
        <p:spPr>
          <a:xfrm>
            <a:off x="15" y="858211"/>
            <a:ext cx="9143985" cy="5142539"/>
          </a:xfrm>
          <a:prstGeom prst="rect">
            <a:avLst/>
          </a:prstGeom>
        </p:spPr>
      </p:pic>
    </p:spTree>
    <p:extLst>
      <p:ext uri="{BB962C8B-B14F-4D97-AF65-F5344CB8AC3E}">
        <p14:creationId xmlns:p14="http://schemas.microsoft.com/office/powerpoint/2010/main" val="608850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4" name="Picture 4" descr="Table&#10;&#10;Description automatically generated">
            <a:extLst>
              <a:ext uri="{FF2B5EF4-FFF2-40B4-BE49-F238E27FC236}">
                <a16:creationId xmlns:a16="http://schemas.microsoft.com/office/drawing/2014/main" id="{CFEF700D-554A-6C88-D484-0430B90F5D82}"/>
              </a:ext>
            </a:extLst>
          </p:cNvPr>
          <p:cNvPicPr>
            <a:picLocks noChangeAspect="1"/>
          </p:cNvPicPr>
          <p:nvPr/>
        </p:nvPicPr>
        <p:blipFill rotWithShape="1">
          <a:blip r:embed="rId2"/>
          <a:srcRect r="872" b="1"/>
          <a:stretch/>
        </p:blipFill>
        <p:spPr>
          <a:xfrm>
            <a:off x="15" y="858211"/>
            <a:ext cx="9143985" cy="5142539"/>
          </a:xfrm>
          <a:prstGeom prst="rect">
            <a:avLst/>
          </a:prstGeom>
        </p:spPr>
      </p:pic>
    </p:spTree>
    <p:extLst>
      <p:ext uri="{BB962C8B-B14F-4D97-AF65-F5344CB8AC3E}">
        <p14:creationId xmlns:p14="http://schemas.microsoft.com/office/powerpoint/2010/main" val="3613218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Chart, bar chart&#10;&#10;Description automatically generated">
            <a:extLst>
              <a:ext uri="{FF2B5EF4-FFF2-40B4-BE49-F238E27FC236}">
                <a16:creationId xmlns:a16="http://schemas.microsoft.com/office/drawing/2014/main" id="{31CB3AAF-527B-A9E0-45AC-B56337CC7521}"/>
              </a:ext>
            </a:extLst>
          </p:cNvPr>
          <p:cNvPicPr>
            <a:picLocks noChangeAspect="1"/>
          </p:cNvPicPr>
          <p:nvPr/>
        </p:nvPicPr>
        <p:blipFill rotWithShape="1">
          <a:blip r:embed="rId2"/>
          <a:srcRect r="2204"/>
          <a:stretch/>
        </p:blipFill>
        <p:spPr>
          <a:xfrm>
            <a:off x="15" y="858211"/>
            <a:ext cx="9143985" cy="5142539"/>
          </a:xfrm>
          <a:prstGeom prst="rect">
            <a:avLst/>
          </a:prstGeom>
        </p:spPr>
      </p:pic>
    </p:spTree>
    <p:extLst>
      <p:ext uri="{BB962C8B-B14F-4D97-AF65-F5344CB8AC3E}">
        <p14:creationId xmlns:p14="http://schemas.microsoft.com/office/powerpoint/2010/main" val="499818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14142"/>
          </a:xfrm>
        </p:spPr>
        <p:txBody>
          <a:bodyPr>
            <a:noAutofit/>
          </a:bodyPr>
          <a:lstStyle/>
          <a:p>
            <a:r>
              <a:rPr lang="en-US" sz="2800" b="1" dirty="0" smtClean="0"/>
              <a:t>Follow up </a:t>
            </a:r>
            <a:endParaRPr lang="en-US" sz="2800" b="1" dirty="0"/>
          </a:p>
        </p:txBody>
      </p:sp>
      <p:sp>
        <p:nvSpPr>
          <p:cNvPr id="3" name="Content Placeholder 2"/>
          <p:cNvSpPr>
            <a:spLocks noGrp="1"/>
          </p:cNvSpPr>
          <p:nvPr>
            <p:ph idx="1"/>
          </p:nvPr>
        </p:nvSpPr>
        <p:spPr>
          <a:xfrm>
            <a:off x="628650" y="966650"/>
            <a:ext cx="7886700" cy="5210313"/>
          </a:xfrm>
        </p:spPr>
        <p:txBody>
          <a:bodyPr>
            <a:normAutofit/>
          </a:bodyPr>
          <a:lstStyle/>
          <a:p>
            <a:r>
              <a:rPr lang="en-US" sz="2000" dirty="0"/>
              <a:t>M</a:t>
            </a:r>
            <a:r>
              <a:rPr lang="en-US" sz="2000" dirty="0" smtClean="0"/>
              <a:t>edian follow up was 37.4 months, </a:t>
            </a:r>
          </a:p>
          <a:p>
            <a:pPr marL="0" indent="0">
              <a:buNone/>
            </a:pPr>
            <a:r>
              <a:rPr lang="en-US" sz="2000" dirty="0" smtClean="0"/>
              <a:t>out of 214 patients, in catheter ablation group</a:t>
            </a:r>
          </a:p>
          <a:p>
            <a:pPr marL="0" indent="0">
              <a:buNone/>
            </a:pPr>
            <a:r>
              <a:rPr lang="en-US" sz="2000" dirty="0" smtClean="0"/>
              <a:t> 205 had catheter ablation, ( 128 had 1 ablation, 69 had 2 procedures, and 8 underwent 3 procedures</a:t>
            </a:r>
            <a:r>
              <a:rPr lang="en-US" sz="2000" dirty="0" smtClean="0"/>
              <a:t>).</a:t>
            </a:r>
            <a:endParaRPr lang="en-US" sz="2000" dirty="0" smtClean="0"/>
          </a:p>
          <a:p>
            <a:pPr marL="0" indent="0">
              <a:buNone/>
            </a:pPr>
            <a:endParaRPr lang="en-US" sz="2000" dirty="0"/>
          </a:p>
          <a:p>
            <a:r>
              <a:rPr lang="en-US" sz="2000" dirty="0" smtClean="0"/>
              <a:t>All 197 patients in rate control group received the allocation intervention.</a:t>
            </a:r>
          </a:p>
          <a:p>
            <a:pPr marL="0" indent="0">
              <a:buNone/>
            </a:pPr>
            <a:endParaRPr lang="en-US" sz="2000" dirty="0" smtClean="0"/>
          </a:p>
          <a:p>
            <a:r>
              <a:rPr lang="en-US" sz="2000" dirty="0" smtClean="0"/>
              <a:t>60 patients in rate control group who underwent atrioventricular node ablation and permanent pacing.</a:t>
            </a:r>
          </a:p>
          <a:p>
            <a:pPr marL="0" indent="0">
              <a:buNone/>
            </a:pPr>
            <a:endParaRPr lang="en-US" sz="2000" dirty="0" smtClean="0"/>
          </a:p>
          <a:p>
            <a:r>
              <a:rPr lang="en-US" sz="2000" dirty="0" smtClean="0"/>
              <a:t>In the ablation based rhythm control </a:t>
            </a:r>
            <a:r>
              <a:rPr lang="en-US" sz="2000" dirty="0" err="1" smtClean="0"/>
              <a:t>control</a:t>
            </a:r>
            <a:r>
              <a:rPr lang="en-US" sz="2000" dirty="0" smtClean="0"/>
              <a:t> group , 86.5% and 85.6% at the 12 and 24 months follow up were in sinus rhythm as compared with 10.1% and 12.9% in the rate control group.</a:t>
            </a:r>
          </a:p>
          <a:p>
            <a:endParaRPr lang="en-US" sz="2000" dirty="0" smtClean="0"/>
          </a:p>
          <a:p>
            <a:pPr marL="0" indent="0">
              <a:buNone/>
            </a:pPr>
            <a:endParaRPr lang="en-US" sz="2000" dirty="0"/>
          </a:p>
        </p:txBody>
      </p:sp>
    </p:spTree>
    <p:extLst>
      <p:ext uri="{BB962C8B-B14F-4D97-AF65-F5344CB8AC3E}">
        <p14:creationId xmlns:p14="http://schemas.microsoft.com/office/powerpoint/2010/main" val="1316692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CC73B561-C6D4-6914-1507-3393CD6E0331}"/>
              </a:ext>
            </a:extLst>
          </p:cNvPr>
          <p:cNvPicPr>
            <a:picLocks noChangeAspect="1"/>
          </p:cNvPicPr>
          <p:nvPr/>
        </p:nvPicPr>
        <p:blipFill>
          <a:blip r:embed="rId2"/>
          <a:stretch>
            <a:fillRect/>
          </a:stretch>
        </p:blipFill>
        <p:spPr>
          <a:xfrm>
            <a:off x="-44685" y="64911"/>
            <a:ext cx="9191036" cy="6798733"/>
          </a:xfrm>
          <a:prstGeom prst="rect">
            <a:avLst/>
          </a:prstGeom>
        </p:spPr>
      </p:pic>
    </p:spTree>
    <p:extLst>
      <p:ext uri="{BB962C8B-B14F-4D97-AF65-F5344CB8AC3E}">
        <p14:creationId xmlns:p14="http://schemas.microsoft.com/office/powerpoint/2010/main" val="1380355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Graphical user interface, application&#10;&#10;Description automatically generated">
            <a:extLst>
              <a:ext uri="{FF2B5EF4-FFF2-40B4-BE49-F238E27FC236}">
                <a16:creationId xmlns:a16="http://schemas.microsoft.com/office/drawing/2014/main" id="{BE38CA36-8564-BBBB-E663-D739B6AC6667}"/>
              </a:ext>
            </a:extLst>
          </p:cNvPr>
          <p:cNvPicPr>
            <a:picLocks noChangeAspect="1"/>
          </p:cNvPicPr>
          <p:nvPr/>
        </p:nvPicPr>
        <p:blipFill rotWithShape="1">
          <a:blip r:embed="rId2"/>
          <a:srcRect r="1760"/>
          <a:stretch/>
        </p:blipFill>
        <p:spPr>
          <a:xfrm>
            <a:off x="15" y="858211"/>
            <a:ext cx="9143985" cy="5142539"/>
          </a:xfrm>
          <a:prstGeom prst="rect">
            <a:avLst/>
          </a:prstGeom>
        </p:spPr>
      </p:pic>
    </p:spTree>
    <p:extLst>
      <p:ext uri="{BB962C8B-B14F-4D97-AF65-F5344CB8AC3E}">
        <p14:creationId xmlns:p14="http://schemas.microsoft.com/office/powerpoint/2010/main" val="168172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76E4-0806-D7B5-4998-40ED0F225108}"/>
              </a:ext>
            </a:extLst>
          </p:cNvPr>
          <p:cNvSpPr>
            <a:spLocks noGrp="1"/>
          </p:cNvSpPr>
          <p:nvPr>
            <p:ph type="title"/>
          </p:nvPr>
        </p:nvSpPr>
        <p:spPr>
          <a:xfrm>
            <a:off x="404949" y="770708"/>
            <a:ext cx="8110401" cy="666205"/>
          </a:xfrm>
        </p:spPr>
        <p:txBody>
          <a:bodyPr>
            <a:normAutofit/>
          </a:bodyPr>
          <a:lstStyle/>
          <a:p>
            <a:r>
              <a:rPr lang="en-GB" sz="2800" b="1" dirty="0">
                <a:cs typeface="Calibri Light"/>
              </a:rPr>
              <a:t>CURRENT AF MANGEMENT </a:t>
            </a:r>
            <a:endParaRPr lang="en-GB" sz="2800" b="1" dirty="0"/>
          </a:p>
        </p:txBody>
      </p:sp>
      <p:sp>
        <p:nvSpPr>
          <p:cNvPr id="3" name="Content Placeholder 2">
            <a:extLst>
              <a:ext uri="{FF2B5EF4-FFF2-40B4-BE49-F238E27FC236}">
                <a16:creationId xmlns:a16="http://schemas.microsoft.com/office/drawing/2014/main" id="{F8A14447-366E-9F4F-1E0A-A455E42EC8B8}"/>
              </a:ext>
            </a:extLst>
          </p:cNvPr>
          <p:cNvSpPr>
            <a:spLocks noGrp="1"/>
          </p:cNvSpPr>
          <p:nvPr>
            <p:ph idx="1"/>
          </p:nvPr>
        </p:nvSpPr>
        <p:spPr>
          <a:xfrm>
            <a:off x="628650" y="1841863"/>
            <a:ext cx="7886700" cy="3648110"/>
          </a:xfrm>
        </p:spPr>
        <p:txBody>
          <a:bodyPr vert="horz" lIns="68580" tIns="34290" rIns="68580" bIns="34290" rtlCol="0" anchor="t">
            <a:normAutofit/>
          </a:bodyPr>
          <a:lstStyle/>
          <a:p>
            <a:r>
              <a:rPr lang="en-GB" dirty="0">
                <a:ea typeface="+mn-lt"/>
                <a:cs typeface="+mn-lt"/>
              </a:rPr>
              <a:t>Management comprises 3 main domains summarized in the “ABC” scheme of the 2020 European Society of Cardiology (ESC) atrial ﬁbrillation guidelines.</a:t>
            </a:r>
          </a:p>
          <a:p>
            <a:endParaRPr lang="en-GB" dirty="0">
              <a:ea typeface="+mn-lt"/>
              <a:cs typeface="+mn-lt"/>
            </a:endParaRPr>
          </a:p>
          <a:p>
            <a:r>
              <a:rPr lang="en-GB" dirty="0">
                <a:ea typeface="+mn-lt"/>
                <a:cs typeface="+mn-lt"/>
              </a:rPr>
              <a:t> “A” for anticoagulation/avoid stroke.</a:t>
            </a:r>
          </a:p>
          <a:p>
            <a:endParaRPr lang="en-GB" dirty="0">
              <a:ea typeface="+mn-lt"/>
              <a:cs typeface="+mn-lt"/>
            </a:endParaRPr>
          </a:p>
          <a:p>
            <a:r>
              <a:rPr lang="en-GB" dirty="0">
                <a:ea typeface="+mn-lt"/>
                <a:cs typeface="+mn-lt"/>
              </a:rPr>
              <a:t> “B” for better symptom control using rate and rhythm management.</a:t>
            </a:r>
          </a:p>
          <a:p>
            <a:endParaRPr lang="en-GB" dirty="0">
              <a:ea typeface="+mn-lt"/>
              <a:cs typeface="+mn-lt"/>
            </a:endParaRPr>
          </a:p>
          <a:p>
            <a:r>
              <a:rPr lang="en-GB" dirty="0">
                <a:ea typeface="+mn-lt"/>
                <a:cs typeface="+mn-lt"/>
              </a:rPr>
              <a:t>“C” for therapy of concomitant cardiovascular conditions.</a:t>
            </a:r>
            <a:endParaRPr lang="en-GB" dirty="0">
              <a:cs typeface="Calibri"/>
            </a:endParaRPr>
          </a:p>
        </p:txBody>
      </p:sp>
    </p:spTree>
    <p:extLst>
      <p:ext uri="{BB962C8B-B14F-4D97-AF65-F5344CB8AC3E}">
        <p14:creationId xmlns:p14="http://schemas.microsoft.com/office/powerpoint/2010/main" val="754729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Table&#10;&#10;Description automatically generated">
            <a:extLst>
              <a:ext uri="{FF2B5EF4-FFF2-40B4-BE49-F238E27FC236}">
                <a16:creationId xmlns:a16="http://schemas.microsoft.com/office/drawing/2014/main" id="{76B4D2B3-97CB-0430-070A-70ECC6199516}"/>
              </a:ext>
            </a:extLst>
          </p:cNvPr>
          <p:cNvPicPr>
            <a:picLocks noChangeAspect="1"/>
          </p:cNvPicPr>
          <p:nvPr/>
        </p:nvPicPr>
        <p:blipFill rotWithShape="1">
          <a:blip r:embed="rId2"/>
          <a:srcRect b="900"/>
          <a:stretch/>
        </p:blipFill>
        <p:spPr>
          <a:xfrm>
            <a:off x="15" y="858211"/>
            <a:ext cx="9143985" cy="5142539"/>
          </a:xfrm>
          <a:prstGeom prst="rect">
            <a:avLst/>
          </a:prstGeom>
        </p:spPr>
      </p:pic>
    </p:spTree>
    <p:extLst>
      <p:ext uri="{BB962C8B-B14F-4D97-AF65-F5344CB8AC3E}">
        <p14:creationId xmlns:p14="http://schemas.microsoft.com/office/powerpoint/2010/main" val="412991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136AB8B4-6D30-C87A-5646-BE5E16F3CC5A}"/>
              </a:ext>
            </a:extLst>
          </p:cNvPr>
          <p:cNvPicPr>
            <a:picLocks noChangeAspect="1"/>
          </p:cNvPicPr>
          <p:nvPr/>
        </p:nvPicPr>
        <p:blipFill>
          <a:blip r:embed="rId2"/>
          <a:stretch>
            <a:fillRect/>
          </a:stretch>
        </p:blipFill>
        <p:spPr>
          <a:xfrm>
            <a:off x="-43098" y="-5645"/>
            <a:ext cx="9427751" cy="6869288"/>
          </a:xfrm>
          <a:prstGeom prst="rect">
            <a:avLst/>
          </a:prstGeom>
        </p:spPr>
      </p:pic>
    </p:spTree>
    <p:extLst>
      <p:ext uri="{BB962C8B-B14F-4D97-AF65-F5344CB8AC3E}">
        <p14:creationId xmlns:p14="http://schemas.microsoft.com/office/powerpoint/2010/main" val="3541752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Table&#10;&#10;Description automatically generated">
            <a:extLst>
              <a:ext uri="{FF2B5EF4-FFF2-40B4-BE49-F238E27FC236}">
                <a16:creationId xmlns:a16="http://schemas.microsoft.com/office/drawing/2014/main" id="{44D92C56-A1CC-E435-CE26-822F9012A41F}"/>
              </a:ext>
            </a:extLst>
          </p:cNvPr>
          <p:cNvPicPr>
            <a:picLocks noChangeAspect="1"/>
          </p:cNvPicPr>
          <p:nvPr/>
        </p:nvPicPr>
        <p:blipFill rotWithShape="1">
          <a:blip r:embed="rId2"/>
          <a:srcRect l="69" r="9913" b="-1"/>
          <a:stretch/>
        </p:blipFill>
        <p:spPr>
          <a:xfrm>
            <a:off x="20" y="1282"/>
            <a:ext cx="9143980" cy="6856718"/>
          </a:xfrm>
          <a:prstGeom prst="rect">
            <a:avLst/>
          </a:prstGeom>
        </p:spPr>
      </p:pic>
    </p:spTree>
    <p:extLst>
      <p:ext uri="{BB962C8B-B14F-4D97-AF65-F5344CB8AC3E}">
        <p14:creationId xmlns:p14="http://schemas.microsoft.com/office/powerpoint/2010/main" val="2184949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Graphical user interface, application&#10;&#10;Description automatically generated">
            <a:extLst>
              <a:ext uri="{FF2B5EF4-FFF2-40B4-BE49-F238E27FC236}">
                <a16:creationId xmlns:a16="http://schemas.microsoft.com/office/drawing/2014/main" id="{50E568AE-085F-BF09-75C0-DE8E81B25B78}"/>
              </a:ext>
            </a:extLst>
          </p:cNvPr>
          <p:cNvPicPr>
            <a:picLocks noChangeAspect="1"/>
          </p:cNvPicPr>
          <p:nvPr/>
        </p:nvPicPr>
        <p:blipFill rotWithShape="1">
          <a:blip r:embed="rId2"/>
          <a:srcRect r="425" b="-1"/>
          <a:stretch/>
        </p:blipFill>
        <p:spPr>
          <a:xfrm>
            <a:off x="15" y="858211"/>
            <a:ext cx="9143985" cy="5142539"/>
          </a:xfrm>
          <a:prstGeom prst="rect">
            <a:avLst/>
          </a:prstGeom>
        </p:spPr>
      </p:pic>
    </p:spTree>
    <p:extLst>
      <p:ext uri="{BB962C8B-B14F-4D97-AF65-F5344CB8AC3E}">
        <p14:creationId xmlns:p14="http://schemas.microsoft.com/office/powerpoint/2010/main" val="3492221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A picture containing chart&#10;&#10;Description automatically generated">
            <a:extLst>
              <a:ext uri="{FF2B5EF4-FFF2-40B4-BE49-F238E27FC236}">
                <a16:creationId xmlns:a16="http://schemas.microsoft.com/office/drawing/2014/main" id="{5F1F67D2-8891-A69E-3AB9-20DFA36ABA35}"/>
              </a:ext>
            </a:extLst>
          </p:cNvPr>
          <p:cNvPicPr>
            <a:picLocks noChangeAspect="1"/>
          </p:cNvPicPr>
          <p:nvPr/>
        </p:nvPicPr>
        <p:blipFill rotWithShape="1">
          <a:blip r:embed="rId2"/>
          <a:srcRect r="425" b="-1"/>
          <a:stretch/>
        </p:blipFill>
        <p:spPr>
          <a:xfrm>
            <a:off x="15" y="858211"/>
            <a:ext cx="9143985" cy="5142539"/>
          </a:xfrm>
          <a:prstGeom prst="rect">
            <a:avLst/>
          </a:prstGeom>
        </p:spPr>
      </p:pic>
    </p:spTree>
    <p:extLst>
      <p:ext uri="{BB962C8B-B14F-4D97-AF65-F5344CB8AC3E}">
        <p14:creationId xmlns:p14="http://schemas.microsoft.com/office/powerpoint/2010/main" val="266563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r>
              <a:rPr lang="en-US" sz="2800" b="1" dirty="0" smtClean="0"/>
              <a:t>Subgroup analysis </a:t>
            </a:r>
            <a:endParaRPr lang="en-US" sz="2800" b="1" dirty="0"/>
          </a:p>
        </p:txBody>
      </p:sp>
      <p:sp>
        <p:nvSpPr>
          <p:cNvPr id="3" name="Content Placeholder 2"/>
          <p:cNvSpPr>
            <a:spLocks noGrp="1"/>
          </p:cNvSpPr>
          <p:nvPr>
            <p:ph idx="1"/>
          </p:nvPr>
        </p:nvSpPr>
        <p:spPr>
          <a:xfrm>
            <a:off x="628650" y="914401"/>
            <a:ext cx="7886700" cy="5262562"/>
          </a:xfrm>
        </p:spPr>
        <p:txBody>
          <a:bodyPr>
            <a:normAutofit/>
          </a:bodyPr>
          <a:lstStyle/>
          <a:p>
            <a:r>
              <a:rPr lang="en-US" sz="2000" dirty="0" err="1" smtClean="0"/>
              <a:t>Prespecified</a:t>
            </a:r>
            <a:r>
              <a:rPr lang="en-US" sz="2000" dirty="0" smtClean="0"/>
              <a:t> analysis of primary outcome by LVEF&lt; 45% and &gt; 45%.</a:t>
            </a:r>
          </a:p>
          <a:p>
            <a:endParaRPr lang="en-US" sz="2000" dirty="0"/>
          </a:p>
          <a:p>
            <a:r>
              <a:rPr lang="en-US" sz="2000" dirty="0" smtClean="0"/>
              <a:t>There was no </a:t>
            </a:r>
            <a:r>
              <a:rPr lang="en-US" sz="2000" dirty="0" err="1" smtClean="0"/>
              <a:t>diffrence</a:t>
            </a:r>
            <a:r>
              <a:rPr lang="en-US" sz="2000" dirty="0" smtClean="0"/>
              <a:t> in quality of life and 6 minute walk distance for patient with LVEF &gt; 45% between treatment strategies.</a:t>
            </a:r>
          </a:p>
          <a:p>
            <a:endParaRPr lang="en-US" sz="2000" dirty="0"/>
          </a:p>
          <a:p>
            <a:r>
              <a:rPr lang="en-US" sz="2000" dirty="0" smtClean="0"/>
              <a:t>However NT </a:t>
            </a:r>
            <a:r>
              <a:rPr lang="en-US" sz="2000" dirty="0" err="1" smtClean="0"/>
              <a:t>proBNP</a:t>
            </a:r>
            <a:r>
              <a:rPr lang="en-US" sz="2000" dirty="0" smtClean="0"/>
              <a:t> </a:t>
            </a:r>
            <a:r>
              <a:rPr lang="en-US" sz="2000" dirty="0" smtClean="0"/>
              <a:t>decreased </a:t>
            </a:r>
            <a:r>
              <a:rPr lang="en-US" sz="2000" dirty="0" smtClean="0"/>
              <a:t>in ablation based rhythm control </a:t>
            </a:r>
            <a:r>
              <a:rPr lang="en-US" sz="2000" dirty="0" err="1" smtClean="0"/>
              <a:t>group,and</a:t>
            </a:r>
            <a:r>
              <a:rPr lang="en-US" sz="2000" dirty="0" smtClean="0"/>
              <a:t> there was an increase in LVEF overtime with ablation based rhythm control.</a:t>
            </a:r>
          </a:p>
          <a:p>
            <a:endParaRPr lang="en-US" sz="2000" dirty="0"/>
          </a:p>
          <a:p>
            <a:r>
              <a:rPr lang="en-US" sz="2000" dirty="0" smtClean="0"/>
              <a:t>Analysis of AF type which was stratified demonstrated a greater effect in the paroxysmal and early persistent AF group for ablation based rhythm control as compared with persistent AF ( HR  0.68)</a:t>
            </a:r>
          </a:p>
          <a:p>
            <a:endParaRPr lang="en-US" sz="2000" dirty="0"/>
          </a:p>
          <a:p>
            <a:r>
              <a:rPr lang="en-US" sz="2000" dirty="0" smtClean="0"/>
              <a:t>Analysis by sex demonstrated a greater effects in women compared with men( HR 0.42)</a:t>
            </a:r>
          </a:p>
          <a:p>
            <a:endParaRPr lang="en-US" sz="2000" dirty="0"/>
          </a:p>
          <a:p>
            <a:endParaRPr lang="en-US" sz="2000" dirty="0"/>
          </a:p>
        </p:txBody>
      </p:sp>
    </p:spTree>
    <p:extLst>
      <p:ext uri="{BB962C8B-B14F-4D97-AF65-F5344CB8AC3E}">
        <p14:creationId xmlns:p14="http://schemas.microsoft.com/office/powerpoint/2010/main" val="367481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Table&#10;&#10;Description automatically generated">
            <a:extLst>
              <a:ext uri="{FF2B5EF4-FFF2-40B4-BE49-F238E27FC236}">
                <a16:creationId xmlns:a16="http://schemas.microsoft.com/office/drawing/2014/main" id="{02D7F624-6072-680C-5E20-6393282E03FE}"/>
              </a:ext>
            </a:extLst>
          </p:cNvPr>
          <p:cNvPicPr>
            <a:picLocks noChangeAspect="1"/>
          </p:cNvPicPr>
          <p:nvPr/>
        </p:nvPicPr>
        <p:blipFill rotWithShape="1">
          <a:blip r:embed="rId2"/>
          <a:srcRect r="872" b="1"/>
          <a:stretch/>
        </p:blipFill>
        <p:spPr>
          <a:xfrm>
            <a:off x="15" y="858211"/>
            <a:ext cx="9143985" cy="5142539"/>
          </a:xfrm>
          <a:prstGeom prst="rect">
            <a:avLst/>
          </a:prstGeom>
        </p:spPr>
      </p:pic>
    </p:spTree>
    <p:extLst>
      <p:ext uri="{BB962C8B-B14F-4D97-AF65-F5344CB8AC3E}">
        <p14:creationId xmlns:p14="http://schemas.microsoft.com/office/powerpoint/2010/main" val="4169412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3148"/>
          </a:xfrm>
        </p:spPr>
        <p:txBody>
          <a:bodyPr>
            <a:normAutofit/>
          </a:bodyPr>
          <a:lstStyle/>
          <a:p>
            <a:r>
              <a:rPr lang="en-US" sz="2800" b="1" dirty="0" smtClean="0"/>
              <a:t>Adverse events </a:t>
            </a:r>
            <a:endParaRPr lang="en-US" sz="2800" b="1" dirty="0"/>
          </a:p>
        </p:txBody>
      </p:sp>
      <p:sp>
        <p:nvSpPr>
          <p:cNvPr id="3" name="Content Placeholder 2"/>
          <p:cNvSpPr>
            <a:spLocks noGrp="1"/>
          </p:cNvSpPr>
          <p:nvPr>
            <p:ph idx="1"/>
          </p:nvPr>
        </p:nvSpPr>
        <p:spPr>
          <a:xfrm>
            <a:off x="628650" y="1280160"/>
            <a:ext cx="7886700" cy="4896803"/>
          </a:xfrm>
        </p:spPr>
        <p:txBody>
          <a:bodyPr>
            <a:normAutofit/>
          </a:bodyPr>
          <a:lstStyle/>
          <a:p>
            <a:r>
              <a:rPr lang="en-US" sz="2000" dirty="0" smtClean="0"/>
              <a:t>&gt; 1 serious adverse events were 102 in </a:t>
            </a:r>
            <a:r>
              <a:rPr lang="en-US" sz="2000" dirty="0" smtClean="0"/>
              <a:t> </a:t>
            </a:r>
            <a:r>
              <a:rPr lang="en-US" sz="2000" dirty="0" smtClean="0"/>
              <a:t>ablation based rhythm control group and 99 in rate control group.</a:t>
            </a:r>
          </a:p>
          <a:p>
            <a:endParaRPr lang="en-US" sz="2000" dirty="0"/>
          </a:p>
          <a:p>
            <a:r>
              <a:rPr lang="en-US" sz="2000" dirty="0" smtClean="0"/>
              <a:t>Ablation related serious adverse events includes, 1 patient with </a:t>
            </a:r>
            <a:r>
              <a:rPr lang="en-US" sz="2000" dirty="0" err="1" smtClean="0"/>
              <a:t>atrioesophageal</a:t>
            </a:r>
            <a:r>
              <a:rPr lang="en-US" sz="2000" dirty="0" smtClean="0"/>
              <a:t> fistula that led to death, 6 pericardial effusion needs </a:t>
            </a:r>
            <a:r>
              <a:rPr lang="en-US" sz="2000" dirty="0" err="1" smtClean="0"/>
              <a:t>pericardiocentesis</a:t>
            </a:r>
            <a:r>
              <a:rPr lang="en-US" sz="2000" dirty="0" smtClean="0"/>
              <a:t>, 8 major and 5 minor bleeding.</a:t>
            </a:r>
          </a:p>
          <a:p>
            <a:endParaRPr lang="en-US" sz="2000" dirty="0"/>
          </a:p>
          <a:p>
            <a:r>
              <a:rPr lang="en-US" sz="2000" dirty="0" smtClean="0"/>
              <a:t>In rate control group 4 patients experienced bradycardia and 1 patient had </a:t>
            </a:r>
            <a:r>
              <a:rPr lang="en-US" sz="2000" dirty="0" err="1" smtClean="0"/>
              <a:t>amiadrone</a:t>
            </a:r>
            <a:r>
              <a:rPr lang="en-US" sz="2000" dirty="0" smtClean="0"/>
              <a:t> induced toxicity.</a:t>
            </a:r>
          </a:p>
          <a:p>
            <a:endParaRPr lang="en-US" sz="2000" dirty="0"/>
          </a:p>
          <a:p>
            <a:r>
              <a:rPr lang="en-US" sz="2000" dirty="0" smtClean="0"/>
              <a:t>10 patients had strokes, 5 in each group.</a:t>
            </a:r>
            <a:endParaRPr lang="en-US" sz="2000" dirty="0"/>
          </a:p>
        </p:txBody>
      </p:sp>
    </p:spTree>
    <p:extLst>
      <p:ext uri="{BB962C8B-B14F-4D97-AF65-F5344CB8AC3E}">
        <p14:creationId xmlns:p14="http://schemas.microsoft.com/office/powerpoint/2010/main" val="3606842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3" name="Picture 3" descr="Table&#10;&#10;Description automatically generated">
            <a:extLst>
              <a:ext uri="{FF2B5EF4-FFF2-40B4-BE49-F238E27FC236}">
                <a16:creationId xmlns:a16="http://schemas.microsoft.com/office/drawing/2014/main" id="{13218BD1-7286-656E-9EE8-8B4C94920EC1}"/>
              </a:ext>
            </a:extLst>
          </p:cNvPr>
          <p:cNvPicPr>
            <a:picLocks noChangeAspect="1"/>
          </p:cNvPicPr>
          <p:nvPr/>
        </p:nvPicPr>
        <p:blipFill rotWithShape="1">
          <a:blip r:embed="rId2"/>
          <a:srcRect r="425" b="-1"/>
          <a:stretch/>
        </p:blipFill>
        <p:spPr>
          <a:xfrm>
            <a:off x="15" y="858211"/>
            <a:ext cx="9143985" cy="5142539"/>
          </a:xfrm>
          <a:prstGeom prst="rect">
            <a:avLst/>
          </a:prstGeom>
        </p:spPr>
      </p:pic>
    </p:spTree>
    <p:extLst>
      <p:ext uri="{BB962C8B-B14F-4D97-AF65-F5344CB8AC3E}">
        <p14:creationId xmlns:p14="http://schemas.microsoft.com/office/powerpoint/2010/main" val="4235130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7929"/>
          </a:xfrm>
        </p:spPr>
        <p:txBody>
          <a:bodyPr/>
          <a:lstStyle/>
          <a:p>
            <a:r>
              <a:rPr lang="en-US" sz="2800" b="1" dirty="0" smtClean="0"/>
              <a:t>Discussion</a:t>
            </a:r>
            <a:r>
              <a:rPr lang="en-US" dirty="0" smtClean="0"/>
              <a:t> </a:t>
            </a:r>
            <a:endParaRPr lang="en-US" dirty="0"/>
          </a:p>
        </p:txBody>
      </p:sp>
      <p:sp>
        <p:nvSpPr>
          <p:cNvPr id="3" name="Content Placeholder 2"/>
          <p:cNvSpPr>
            <a:spLocks noGrp="1"/>
          </p:cNvSpPr>
          <p:nvPr>
            <p:ph idx="1"/>
          </p:nvPr>
        </p:nvSpPr>
        <p:spPr>
          <a:xfrm>
            <a:off x="628650" y="1384663"/>
            <a:ext cx="7886700" cy="4792300"/>
          </a:xfrm>
        </p:spPr>
        <p:txBody>
          <a:bodyPr>
            <a:normAutofit/>
          </a:bodyPr>
          <a:lstStyle/>
          <a:p>
            <a:r>
              <a:rPr lang="en-US" sz="2000" dirty="0" smtClean="0"/>
              <a:t>Ablation based rhythm control did not significantly affect the primary composite outcome compared with rate control.</a:t>
            </a:r>
          </a:p>
          <a:p>
            <a:endParaRPr lang="en-US" sz="2000" dirty="0"/>
          </a:p>
          <a:p>
            <a:r>
              <a:rPr lang="en-US" sz="2000" dirty="0" smtClean="0"/>
              <a:t>Patient in ablation based control group had greater improvement in left ventricular function , improvement in quality of life and reduced NT pro BNP.</a:t>
            </a:r>
          </a:p>
          <a:p>
            <a:endParaRPr lang="en-US" sz="2000" dirty="0"/>
          </a:p>
          <a:p>
            <a:r>
              <a:rPr lang="en-US" sz="2000" dirty="0" smtClean="0"/>
              <a:t>The </a:t>
            </a:r>
            <a:r>
              <a:rPr lang="en-US" sz="2000" dirty="0" err="1" smtClean="0"/>
              <a:t>diffrential</a:t>
            </a:r>
            <a:r>
              <a:rPr lang="en-US" sz="2000" dirty="0" smtClean="0"/>
              <a:t> occurrence of primary outcome events was realized only after 18 months of follow up.</a:t>
            </a:r>
          </a:p>
          <a:p>
            <a:endParaRPr lang="en-US" sz="2000" dirty="0"/>
          </a:p>
          <a:p>
            <a:r>
              <a:rPr lang="en-US" sz="2000" dirty="0" smtClean="0"/>
              <a:t>Previous studies( PABA-CHF ) and CASTLE-AF) have focused on surrogate measures of HF such as LVEF and maximal oxygen consumption or measured AF recurrences.</a:t>
            </a:r>
            <a:endParaRPr lang="en-US" sz="2000" dirty="0"/>
          </a:p>
        </p:txBody>
      </p:sp>
    </p:spTree>
    <p:extLst>
      <p:ext uri="{BB962C8B-B14F-4D97-AF65-F5344CB8AC3E}">
        <p14:creationId xmlns:p14="http://schemas.microsoft.com/office/powerpoint/2010/main" val="442675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5E91F-EBB8-059A-9D7E-EE4A76F46EF0}"/>
              </a:ext>
            </a:extLst>
          </p:cNvPr>
          <p:cNvSpPr>
            <a:spLocks noGrp="1"/>
          </p:cNvSpPr>
          <p:nvPr>
            <p:ph idx="1"/>
          </p:nvPr>
        </p:nvSpPr>
        <p:spPr>
          <a:xfrm>
            <a:off x="628650" y="509451"/>
            <a:ext cx="7886700" cy="5667512"/>
          </a:xfrm>
        </p:spPr>
        <p:txBody>
          <a:bodyPr vert="horz" lIns="68580" tIns="34290" rIns="68580" bIns="34290" rtlCol="0" anchor="t">
            <a:normAutofit/>
          </a:bodyPr>
          <a:lstStyle/>
          <a:p>
            <a:r>
              <a:rPr lang="en-GB" dirty="0">
                <a:ea typeface="+mn-lt"/>
                <a:cs typeface="+mn-lt"/>
              </a:rPr>
              <a:t>AADs typically used for restoration and/or maintenance of sinus rhythm are </a:t>
            </a:r>
            <a:r>
              <a:rPr lang="en-GB" dirty="0" smtClean="0">
                <a:ea typeface="+mn-lt"/>
                <a:cs typeface="+mn-lt"/>
              </a:rPr>
              <a:t>–</a:t>
            </a:r>
          </a:p>
          <a:p>
            <a:pPr marL="0" indent="0">
              <a:buNone/>
            </a:pPr>
            <a:r>
              <a:rPr lang="en-GB" dirty="0" smtClean="0">
                <a:ea typeface="+mn-lt"/>
                <a:cs typeface="+mn-lt"/>
              </a:rPr>
              <a:t>        Amiodarone</a:t>
            </a:r>
            <a:r>
              <a:rPr lang="en-GB" dirty="0">
                <a:ea typeface="+mn-lt"/>
                <a:cs typeface="+mn-lt"/>
              </a:rPr>
              <a:t>, </a:t>
            </a:r>
            <a:r>
              <a:rPr lang="en-GB" dirty="0" err="1">
                <a:ea typeface="+mn-lt"/>
                <a:cs typeface="+mn-lt"/>
              </a:rPr>
              <a:t>D</a:t>
            </a:r>
            <a:r>
              <a:rPr lang="en-GB" dirty="0" err="1" smtClean="0">
                <a:ea typeface="+mn-lt"/>
                <a:cs typeface="+mn-lt"/>
              </a:rPr>
              <a:t>ofetilide</a:t>
            </a:r>
            <a:r>
              <a:rPr lang="en-GB" dirty="0">
                <a:ea typeface="+mn-lt"/>
                <a:cs typeface="+mn-lt"/>
              </a:rPr>
              <a:t>, </a:t>
            </a:r>
            <a:r>
              <a:rPr lang="en-GB" dirty="0" err="1" smtClean="0">
                <a:ea typeface="+mn-lt"/>
                <a:cs typeface="+mn-lt"/>
              </a:rPr>
              <a:t>Dronedarone</a:t>
            </a:r>
            <a:r>
              <a:rPr lang="en-GB" dirty="0">
                <a:ea typeface="+mn-lt"/>
                <a:cs typeface="+mn-lt"/>
              </a:rPr>
              <a:t>, </a:t>
            </a:r>
            <a:r>
              <a:rPr lang="en-GB" dirty="0" err="1" smtClean="0">
                <a:ea typeface="+mn-lt"/>
                <a:cs typeface="+mn-lt"/>
              </a:rPr>
              <a:t>Fecainide</a:t>
            </a:r>
            <a:r>
              <a:rPr lang="en-GB" dirty="0">
                <a:ea typeface="+mn-lt"/>
                <a:cs typeface="+mn-lt"/>
              </a:rPr>
              <a:t>, </a:t>
            </a:r>
            <a:r>
              <a:rPr lang="en-GB" dirty="0" err="1" smtClean="0">
                <a:ea typeface="+mn-lt"/>
                <a:cs typeface="+mn-lt"/>
              </a:rPr>
              <a:t>Propafenone</a:t>
            </a:r>
            <a:r>
              <a:rPr lang="en-GB" dirty="0">
                <a:ea typeface="+mn-lt"/>
                <a:cs typeface="+mn-lt"/>
              </a:rPr>
              <a:t>, and </a:t>
            </a:r>
            <a:r>
              <a:rPr lang="en-GB" dirty="0" err="1" smtClean="0">
                <a:ea typeface="+mn-lt"/>
                <a:cs typeface="+mn-lt"/>
              </a:rPr>
              <a:t>Sotalol</a:t>
            </a:r>
            <a:r>
              <a:rPr lang="en-GB" dirty="0">
                <a:ea typeface="+mn-lt"/>
                <a:cs typeface="+mn-lt"/>
              </a:rPr>
              <a:t>.</a:t>
            </a:r>
          </a:p>
          <a:p>
            <a:pPr marL="0" indent="0">
              <a:buNone/>
            </a:pPr>
            <a:endParaRPr lang="en-GB" dirty="0">
              <a:ea typeface="+mn-lt"/>
              <a:cs typeface="+mn-lt"/>
            </a:endParaRPr>
          </a:p>
          <a:p>
            <a:r>
              <a:rPr lang="en-GB" dirty="0">
                <a:ea typeface="+mn-lt"/>
                <a:cs typeface="+mn-lt"/>
              </a:rPr>
              <a:t> Pharmacological rate-control strategies aim to regulate ventricular rate during AF with atrioventricular nodal blocking </a:t>
            </a:r>
            <a:r>
              <a:rPr lang="en-GB" dirty="0" smtClean="0">
                <a:ea typeface="+mn-lt"/>
                <a:cs typeface="+mn-lt"/>
              </a:rPr>
              <a:t>agents</a:t>
            </a:r>
            <a:r>
              <a:rPr lang="en-GB" dirty="0">
                <a:ea typeface="+mn-lt"/>
                <a:cs typeface="+mn-lt"/>
              </a:rPr>
              <a:t>-</a:t>
            </a:r>
            <a:endParaRPr lang="en-GB" dirty="0" smtClean="0">
              <a:ea typeface="+mn-lt"/>
              <a:cs typeface="+mn-lt"/>
            </a:endParaRPr>
          </a:p>
          <a:p>
            <a:pPr marL="0" indent="0">
              <a:buNone/>
            </a:pPr>
            <a:r>
              <a:rPr lang="en-GB" dirty="0">
                <a:ea typeface="+mn-lt"/>
                <a:cs typeface="+mn-lt"/>
              </a:rPr>
              <a:t> </a:t>
            </a:r>
            <a:r>
              <a:rPr lang="en-GB" dirty="0" smtClean="0">
                <a:ea typeface="+mn-lt"/>
                <a:cs typeface="+mn-lt"/>
              </a:rPr>
              <a:t>      </a:t>
            </a:r>
            <a:r>
              <a:rPr lang="en-GB" dirty="0" smtClean="0">
                <a:ea typeface="+mn-lt"/>
                <a:cs typeface="+mn-lt"/>
              </a:rPr>
              <a:t> </a:t>
            </a:r>
            <a:r>
              <a:rPr lang="en-GB" dirty="0">
                <a:ea typeface="+mn-lt"/>
                <a:cs typeface="+mn-lt"/>
              </a:rPr>
              <a:t>mainly </a:t>
            </a:r>
            <a:r>
              <a:rPr lang="en-GB" dirty="0" smtClean="0">
                <a:ea typeface="+mn-lt"/>
                <a:cs typeface="+mn-lt"/>
              </a:rPr>
              <a:t>Beta-blockers</a:t>
            </a:r>
            <a:r>
              <a:rPr lang="en-GB" dirty="0">
                <a:ea typeface="+mn-lt"/>
                <a:cs typeface="+mn-lt"/>
              </a:rPr>
              <a:t>, </a:t>
            </a:r>
            <a:r>
              <a:rPr lang="en-GB" dirty="0" err="1">
                <a:ea typeface="+mn-lt"/>
                <a:cs typeface="+mn-lt"/>
              </a:rPr>
              <a:t>nondihydropyridine</a:t>
            </a:r>
            <a:r>
              <a:rPr lang="en-GB" dirty="0">
                <a:ea typeface="+mn-lt"/>
                <a:cs typeface="+mn-lt"/>
              </a:rPr>
              <a:t> </a:t>
            </a:r>
            <a:r>
              <a:rPr lang="en-GB" dirty="0" smtClean="0">
                <a:ea typeface="+mn-lt"/>
                <a:cs typeface="+mn-lt"/>
              </a:rPr>
              <a:t>CCB</a:t>
            </a:r>
            <a:r>
              <a:rPr lang="en-GB" dirty="0" smtClean="0">
                <a:ea typeface="+mn-lt"/>
                <a:cs typeface="+mn-lt"/>
              </a:rPr>
              <a:t>, </a:t>
            </a:r>
            <a:r>
              <a:rPr lang="en-GB" dirty="0">
                <a:ea typeface="+mn-lt"/>
                <a:cs typeface="+mn-lt"/>
              </a:rPr>
              <a:t>digoxin, and occasionally </a:t>
            </a:r>
            <a:r>
              <a:rPr lang="en-GB" dirty="0" smtClean="0">
                <a:ea typeface="+mn-lt"/>
                <a:cs typeface="+mn-lt"/>
              </a:rPr>
              <a:t>Amiodarone</a:t>
            </a:r>
            <a:r>
              <a:rPr lang="en-GB" dirty="0">
                <a:ea typeface="+mn-lt"/>
                <a:cs typeface="+mn-lt"/>
              </a:rPr>
              <a:t>.</a:t>
            </a:r>
          </a:p>
          <a:p>
            <a:pPr marL="0" indent="0">
              <a:buNone/>
            </a:pPr>
            <a:endParaRPr lang="en-GB" dirty="0">
              <a:ea typeface="+mn-lt"/>
              <a:cs typeface="+mn-lt"/>
            </a:endParaRPr>
          </a:p>
          <a:p>
            <a:r>
              <a:rPr lang="en-GB" dirty="0">
                <a:ea typeface="+mn-lt"/>
                <a:cs typeface="+mn-lt"/>
              </a:rPr>
              <a:t>Rarely, atrioventricular node ablation and permanent pacing may be considered</a:t>
            </a:r>
            <a:endParaRPr lang="en-GB" dirty="0">
              <a:cs typeface="Calibri"/>
            </a:endParaRPr>
          </a:p>
        </p:txBody>
      </p:sp>
    </p:spTree>
    <p:extLst>
      <p:ext uri="{BB962C8B-B14F-4D97-AF65-F5344CB8AC3E}">
        <p14:creationId xmlns:p14="http://schemas.microsoft.com/office/powerpoint/2010/main" val="4199681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
            <a:ext cx="9753600" cy="7001691"/>
          </a:xfrm>
          <a:prstGeom prst="rect">
            <a:avLst/>
          </a:prstGeom>
        </p:spPr>
      </p:pic>
    </p:spTree>
    <p:extLst>
      <p:ext uri="{BB962C8B-B14F-4D97-AF65-F5344CB8AC3E}">
        <p14:creationId xmlns:p14="http://schemas.microsoft.com/office/powerpoint/2010/main" val="2201160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9"/>
            <a:ext cx="9144000" cy="6714308"/>
          </a:xfrm>
          <a:prstGeom prst="rect">
            <a:avLst/>
          </a:prstGeom>
        </p:spPr>
      </p:pic>
    </p:spTree>
    <p:extLst>
      <p:ext uri="{BB962C8B-B14F-4D97-AF65-F5344CB8AC3E}">
        <p14:creationId xmlns:p14="http://schemas.microsoft.com/office/powerpoint/2010/main" val="1334209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096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2" name="Picture 2" descr="Timeline&#10;&#10;Description automatically generated">
            <a:extLst>
              <a:ext uri="{FF2B5EF4-FFF2-40B4-BE49-F238E27FC236}">
                <a16:creationId xmlns:a16="http://schemas.microsoft.com/office/drawing/2014/main" id="{E233BA7F-0EEB-0749-355D-85B7CDFACF81}"/>
              </a:ext>
            </a:extLst>
          </p:cNvPr>
          <p:cNvPicPr>
            <a:picLocks noChangeAspect="1"/>
          </p:cNvPicPr>
          <p:nvPr/>
        </p:nvPicPr>
        <p:blipFill rotWithShape="1">
          <a:blip r:embed="rId2"/>
          <a:srcRect r="1760"/>
          <a:stretch/>
        </p:blipFill>
        <p:spPr>
          <a:xfrm>
            <a:off x="15" y="858211"/>
            <a:ext cx="9143985" cy="5142539"/>
          </a:xfrm>
          <a:prstGeom prst="rect">
            <a:avLst/>
          </a:prstGeom>
        </p:spPr>
      </p:pic>
    </p:spTree>
    <p:extLst>
      <p:ext uri="{BB962C8B-B14F-4D97-AF65-F5344CB8AC3E}">
        <p14:creationId xmlns:p14="http://schemas.microsoft.com/office/powerpoint/2010/main" val="4101397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13818" cy="6857999"/>
          </a:xfrm>
          <a:prstGeom prst="rect">
            <a:avLst/>
          </a:prstGeom>
        </p:spPr>
      </p:pic>
    </p:spTree>
    <p:extLst>
      <p:ext uri="{BB962C8B-B14F-4D97-AF65-F5344CB8AC3E}">
        <p14:creationId xmlns:p14="http://schemas.microsoft.com/office/powerpoint/2010/main" val="427852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7" y="2978727"/>
            <a:ext cx="3602182" cy="1052946"/>
          </a:xfrm>
        </p:spPr>
        <p:txBody>
          <a:bodyPr/>
          <a:lstStyle/>
          <a:p>
            <a:r>
              <a:rPr lang="en-US" dirty="0" smtClean="0"/>
              <a:t>THANK YOU </a:t>
            </a:r>
            <a:endParaRPr lang="en-US" dirty="0"/>
          </a:p>
        </p:txBody>
      </p:sp>
    </p:spTree>
    <p:extLst>
      <p:ext uri="{BB962C8B-B14F-4D97-AF65-F5344CB8AC3E}">
        <p14:creationId xmlns:p14="http://schemas.microsoft.com/office/powerpoint/2010/main" val="3984655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HAZARD RATIO</a:t>
            </a:r>
            <a:endParaRPr lang="en-US" sz="2800" b="1" dirty="0"/>
          </a:p>
        </p:txBody>
      </p:sp>
      <p:sp>
        <p:nvSpPr>
          <p:cNvPr id="3" name="Content Placeholder 2"/>
          <p:cNvSpPr>
            <a:spLocks noGrp="1"/>
          </p:cNvSpPr>
          <p:nvPr>
            <p:ph idx="1"/>
          </p:nvPr>
        </p:nvSpPr>
        <p:spPr>
          <a:xfrm>
            <a:off x="628650" y="2050473"/>
            <a:ext cx="7886700" cy="2964872"/>
          </a:xfrm>
        </p:spPr>
        <p:txBody>
          <a:bodyPr>
            <a:normAutofit/>
          </a:bodyPr>
          <a:lstStyle/>
          <a:p>
            <a:r>
              <a:rPr lang="en-US" sz="2000" dirty="0"/>
              <a:t> survival analysis, the hazard ratio (HR) is the ratio of the hazard rates corresponding to the conditions described by two levels of an explanatory variable</a:t>
            </a:r>
            <a:r>
              <a:rPr lang="en-US" sz="2000" dirty="0" smtClean="0"/>
              <a:t>.</a:t>
            </a:r>
            <a:endParaRPr lang="en-US" sz="2000" dirty="0" smtClean="0"/>
          </a:p>
        </p:txBody>
      </p:sp>
    </p:spTree>
    <p:extLst>
      <p:ext uri="{BB962C8B-B14F-4D97-AF65-F5344CB8AC3E}">
        <p14:creationId xmlns:p14="http://schemas.microsoft.com/office/powerpoint/2010/main" val="2415180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748144"/>
            <a:ext cx="8085859" cy="5597237"/>
          </a:xfrm>
        </p:spPr>
        <p:txBody>
          <a:bodyPr>
            <a:normAutofit/>
          </a:bodyPr>
          <a:lstStyle/>
          <a:p>
            <a:r>
              <a:rPr lang="en-US" sz="2000" dirty="0"/>
              <a:t>The hazard ratio is the ratio of (chance of an event occurring in the treatment arm)/(chance of an event occurring in the control arm) </a:t>
            </a:r>
            <a:r>
              <a:rPr lang="en-US" sz="2000" dirty="0" smtClean="0"/>
              <a:t>. </a:t>
            </a:r>
          </a:p>
          <a:p>
            <a:pPr marL="0" indent="0">
              <a:buNone/>
            </a:pPr>
            <a:endParaRPr lang="en-US" sz="2000" dirty="0" smtClean="0"/>
          </a:p>
          <a:p>
            <a:r>
              <a:rPr lang="en-US" sz="2000" dirty="0" smtClean="0"/>
              <a:t>The </a:t>
            </a:r>
            <a:r>
              <a:rPr lang="en-US" sz="2000" dirty="0"/>
              <a:t>HR has also been defined as, the ratio of (risk of outcome in one group)/(risk of outcome in another group), occurring at a given interval of time </a:t>
            </a:r>
            <a:r>
              <a:rPr lang="en-US" sz="2000" dirty="0" smtClean="0"/>
              <a:t>. </a:t>
            </a:r>
          </a:p>
          <a:p>
            <a:pPr marL="0" indent="0">
              <a:buNone/>
            </a:pPr>
            <a:endParaRPr lang="en-US" sz="2000" dirty="0" smtClean="0"/>
          </a:p>
          <a:p>
            <a:r>
              <a:rPr lang="en-US" sz="2000" dirty="0" smtClean="0"/>
              <a:t>In </a:t>
            </a:r>
            <a:r>
              <a:rPr lang="en-US" sz="2000" dirty="0"/>
              <a:t>the situation where the hazard for an outcome is exactly twice in Group A than in Group B, the value of the hazard ratio can be either 2.0 or 0.5. </a:t>
            </a:r>
            <a:endParaRPr lang="en-US" sz="2000" dirty="0" smtClean="0"/>
          </a:p>
          <a:p>
            <a:pPr marL="0" indent="0">
              <a:buNone/>
            </a:pPr>
            <a:endParaRPr lang="en-US" sz="2000" dirty="0" smtClean="0"/>
          </a:p>
          <a:p>
            <a:r>
              <a:rPr lang="en-US" sz="2000" dirty="0" smtClean="0"/>
              <a:t>The </a:t>
            </a:r>
            <a:r>
              <a:rPr lang="en-US" sz="2000" dirty="0"/>
              <a:t>result of the calculation (whether HR=2.0 or 0.5) depends on whether the investigator chooses to calculate the ratio of hazards for (Group A)/(Group B) or, alternatively, to calculate the ratio of hazards for (Group B)/(Group A</a:t>
            </a:r>
            <a:endParaRPr lang="en-US" sz="2000" dirty="0"/>
          </a:p>
        </p:txBody>
      </p:sp>
    </p:spTree>
    <p:extLst>
      <p:ext uri="{BB962C8B-B14F-4D97-AF65-F5344CB8AC3E}">
        <p14:creationId xmlns:p14="http://schemas.microsoft.com/office/powerpoint/2010/main" val="3686633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0242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EB7C9-D8B0-DD05-FE31-09FCB785B189}"/>
              </a:ext>
            </a:extLst>
          </p:cNvPr>
          <p:cNvSpPr>
            <a:spLocks noGrp="1"/>
          </p:cNvSpPr>
          <p:nvPr>
            <p:ph idx="1"/>
          </p:nvPr>
        </p:nvSpPr>
        <p:spPr>
          <a:xfrm>
            <a:off x="628650" y="365760"/>
            <a:ext cx="7886700" cy="5544750"/>
          </a:xfrm>
        </p:spPr>
        <p:txBody>
          <a:bodyPr vert="horz" lIns="68580" tIns="34290" rIns="68580" bIns="34290" rtlCol="0" anchor="t">
            <a:normAutofit/>
          </a:bodyPr>
          <a:lstStyle/>
          <a:p>
            <a:r>
              <a:rPr lang="en-GB" sz="2000" dirty="0">
                <a:ea typeface="+mn-lt"/>
                <a:cs typeface="+mn-lt"/>
              </a:rPr>
              <a:t>The current use of rhythm-control therapy is based on evidence generated in key trials originally conducted to compare rhythm vs rate control strategies</a:t>
            </a:r>
            <a:r>
              <a:rPr lang="en-GB" sz="2000" dirty="0" smtClean="0">
                <a:ea typeface="+mn-lt"/>
                <a:cs typeface="+mn-lt"/>
              </a:rPr>
              <a:t>.</a:t>
            </a:r>
          </a:p>
          <a:p>
            <a:endParaRPr lang="en-GB" sz="2000" dirty="0">
              <a:ea typeface="+mn-lt"/>
              <a:cs typeface="+mn-lt"/>
            </a:endParaRPr>
          </a:p>
          <a:p>
            <a:pPr marL="0" indent="0">
              <a:buNone/>
            </a:pPr>
            <a:r>
              <a:rPr lang="en-GB" sz="2000" dirty="0" smtClean="0">
                <a:ea typeface="+mn-lt"/>
                <a:cs typeface="+mn-lt"/>
              </a:rPr>
              <a:t> </a:t>
            </a:r>
            <a:r>
              <a:rPr lang="en-GB" sz="2000" dirty="0">
                <a:ea typeface="+mn-lt"/>
                <a:cs typeface="+mn-lt"/>
              </a:rPr>
              <a:t>These include the following </a:t>
            </a:r>
            <a:r>
              <a:rPr lang="en-GB" sz="2000" dirty="0" smtClean="0">
                <a:ea typeface="+mn-lt"/>
                <a:cs typeface="+mn-lt"/>
              </a:rPr>
              <a:t>studies.</a:t>
            </a:r>
          </a:p>
          <a:p>
            <a:pPr marL="0" indent="0">
              <a:buNone/>
            </a:pPr>
            <a:endParaRPr lang="en-GB" sz="2000" dirty="0" smtClean="0">
              <a:ea typeface="+mn-lt"/>
              <a:cs typeface="+mn-lt"/>
            </a:endParaRPr>
          </a:p>
          <a:p>
            <a:r>
              <a:rPr lang="en-GB" sz="2000" dirty="0" smtClean="0">
                <a:ea typeface="+mn-lt"/>
                <a:cs typeface="+mn-lt"/>
              </a:rPr>
              <a:t> PIAF(Pharmacological </a:t>
            </a:r>
            <a:r>
              <a:rPr lang="en-GB" sz="2000" dirty="0">
                <a:ea typeface="+mn-lt"/>
                <a:cs typeface="+mn-lt"/>
              </a:rPr>
              <a:t>Intervention in Atrial Fibrillation),</a:t>
            </a:r>
          </a:p>
          <a:p>
            <a:r>
              <a:rPr lang="en-GB" sz="2000" dirty="0">
                <a:ea typeface="+mn-lt"/>
                <a:cs typeface="+mn-lt"/>
              </a:rPr>
              <a:t> AFFIRM (Atrial Fibrillation Follow-up Investigation of Rhythm Management),</a:t>
            </a:r>
          </a:p>
          <a:p>
            <a:r>
              <a:rPr lang="en-GB" sz="2000" dirty="0">
                <a:ea typeface="+mn-lt"/>
                <a:cs typeface="+mn-lt"/>
              </a:rPr>
              <a:t> RACE (Rate Control Versus Electrical Cardioversion for Persistent Atrial Fibrillation), </a:t>
            </a:r>
          </a:p>
          <a:p>
            <a:r>
              <a:rPr lang="en-GB" sz="2000" dirty="0">
                <a:ea typeface="+mn-lt"/>
                <a:cs typeface="+mn-lt"/>
              </a:rPr>
              <a:t>AF-CHF (Atrial Fibrillation and Congestive Heart Failure), </a:t>
            </a:r>
          </a:p>
          <a:p>
            <a:r>
              <a:rPr lang="en-GB" sz="2000" dirty="0">
                <a:ea typeface="+mn-lt"/>
                <a:cs typeface="+mn-lt"/>
              </a:rPr>
              <a:t>STAF (Strategies of Treatment of Atrial Fibrillation), and</a:t>
            </a:r>
          </a:p>
          <a:p>
            <a:r>
              <a:rPr lang="en-GB" sz="2000" dirty="0">
                <a:ea typeface="+mn-lt"/>
                <a:cs typeface="+mn-lt"/>
              </a:rPr>
              <a:t> J-RHYTHM (Japanese Rhythm Management Trial for Atrial Fibrillation</a:t>
            </a:r>
            <a:endParaRPr lang="en-GB" sz="2000" dirty="0">
              <a:cs typeface="Calibri"/>
            </a:endParaRPr>
          </a:p>
        </p:txBody>
      </p:sp>
    </p:spTree>
    <p:extLst>
      <p:ext uri="{BB962C8B-B14F-4D97-AF65-F5344CB8AC3E}">
        <p14:creationId xmlns:p14="http://schemas.microsoft.com/office/powerpoint/2010/main" val="181572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9144000" cy="6962775"/>
          </a:xfrm>
          <a:prstGeom prst="rect">
            <a:avLst/>
          </a:prstGeom>
        </p:spPr>
      </p:pic>
    </p:spTree>
    <p:extLst>
      <p:ext uri="{BB962C8B-B14F-4D97-AF65-F5344CB8AC3E}">
        <p14:creationId xmlns:p14="http://schemas.microsoft.com/office/powerpoint/2010/main" val="1679596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76201"/>
            <a:ext cx="9143999" cy="5624512"/>
          </a:xfrm>
          <a:prstGeom prst="rect">
            <a:avLst/>
          </a:prstGeom>
        </p:spPr>
      </p:pic>
    </p:spTree>
    <p:extLst>
      <p:ext uri="{BB962C8B-B14F-4D97-AF65-F5344CB8AC3E}">
        <p14:creationId xmlns:p14="http://schemas.microsoft.com/office/powerpoint/2010/main" val="247666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212" y="171450"/>
            <a:ext cx="8791575" cy="6515100"/>
          </a:xfrm>
          <a:prstGeom prst="rect">
            <a:avLst/>
          </a:prstGeom>
        </p:spPr>
      </p:pic>
    </p:spTree>
    <p:extLst>
      <p:ext uri="{BB962C8B-B14F-4D97-AF65-F5344CB8AC3E}">
        <p14:creationId xmlns:p14="http://schemas.microsoft.com/office/powerpoint/2010/main" val="2496176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PPT - Intravenous Amiodarone for Supraventricular Tachycardias PowerPoint  Presentation - ID:4590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611"/>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1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1332</Words>
  <Application>Microsoft Office PowerPoint</Application>
  <PresentationFormat>On-screen Show (4:3)</PresentationFormat>
  <Paragraphs>172</Paragraphs>
  <Slides>48</Slides>
  <Notes>0</Notes>
  <HiddenSlides>6</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48</vt:i4>
      </vt:variant>
    </vt:vector>
  </HeadingPairs>
  <TitlesOfParts>
    <vt:vector size="59" baseType="lpstr">
      <vt:lpstr>Arial</vt:lpstr>
      <vt:lpstr>Calibri</vt:lpstr>
      <vt:lpstr>Calibri Light</vt:lpstr>
      <vt:lpstr>Office Theme</vt:lpstr>
      <vt:lpstr>1_office theme</vt:lpstr>
      <vt:lpstr>3_office theme</vt:lpstr>
      <vt:lpstr>4_office theme</vt:lpstr>
      <vt:lpstr>5_office theme</vt:lpstr>
      <vt:lpstr>6_office theme</vt:lpstr>
      <vt:lpstr>7_office theme</vt:lpstr>
      <vt:lpstr>8_office theme</vt:lpstr>
      <vt:lpstr>RAFT-AF TRIAL </vt:lpstr>
      <vt:lpstr>PowerPoint Presentation</vt:lpstr>
      <vt:lpstr>CURRENT AF MANGEMENT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vt:lpstr>
      <vt:lpstr>HYPOTHESIS</vt:lpstr>
      <vt:lpstr>STUDY DESIGN</vt:lpstr>
      <vt:lpstr>Key inclusion criteria </vt:lpstr>
      <vt:lpstr>EXCLUSION CRITERIA</vt:lpstr>
      <vt:lpstr>Primary and secondary outcome measure </vt:lpstr>
      <vt:lpstr>TRIAL PROGRESS</vt:lpstr>
      <vt:lpstr>PowerPoint Presentation</vt:lpstr>
      <vt:lpstr>PowerPoint Presentation</vt:lpstr>
      <vt:lpstr>PowerPoint Presentation</vt:lpstr>
      <vt:lpstr>PowerPoint Presentation</vt:lpstr>
      <vt:lpstr>PowerPoint Presentation</vt:lpstr>
      <vt:lpstr>Follow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Subgroup analysis </vt:lpstr>
      <vt:lpstr>PowerPoint Presentation</vt:lpstr>
      <vt:lpstr>Adverse events </vt:lpstr>
      <vt:lpstr>PowerPoint Presentation</vt:lpstr>
      <vt:lpstr>Discussion </vt:lpstr>
      <vt:lpstr>PowerPoint Presentation</vt:lpstr>
      <vt:lpstr>PowerPoint Presentation</vt:lpstr>
      <vt:lpstr>PowerPoint Presentation</vt:lpstr>
      <vt:lpstr>PowerPoint Presentation</vt:lpstr>
      <vt:lpstr>PowerPoint Presentation</vt:lpstr>
      <vt:lpstr>THANK YOU </vt:lpstr>
      <vt:lpstr>HAZARD RATIO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DELL</cp:lastModifiedBy>
  <cp:revision>327</cp:revision>
  <dcterms:created xsi:type="dcterms:W3CDTF">2022-06-14T16:11:22Z</dcterms:created>
  <dcterms:modified xsi:type="dcterms:W3CDTF">2022-06-17T01:45:55Z</dcterms:modified>
</cp:coreProperties>
</file>